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71" r:id="rId3"/>
    <p:sldId id="272" r:id="rId4"/>
    <p:sldId id="273" r:id="rId5"/>
    <p:sldId id="274" r:id="rId6"/>
    <p:sldId id="275" r:id="rId7"/>
    <p:sldId id="270" r:id="rId8"/>
    <p:sldId id="264" r:id="rId9"/>
    <p:sldId id="268" r:id="rId10"/>
    <p:sldId id="269" r:id="rId11"/>
    <p:sldId id="276" r:id="rId12"/>
    <p:sldId id="277" r:id="rId13"/>
    <p:sldId id="267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B9D2233-F26C-1142-9D3C-7316E3F20756}">
          <p14:sldIdLst>
            <p14:sldId id="256"/>
          </p14:sldIdLst>
        </p14:section>
        <p14:section name="Intro" id="{52421F65-EC1F-3D42-89AF-79DA917BCE66}">
          <p14:sldIdLst>
            <p14:sldId id="271"/>
            <p14:sldId id="272"/>
            <p14:sldId id="273"/>
            <p14:sldId id="274"/>
            <p14:sldId id="275"/>
            <p14:sldId id="270"/>
          </p14:sldIdLst>
        </p14:section>
        <p14:section name="Methods &amp; Design" id="{7AB81028-7388-4A45-98E2-E455E828E79E}">
          <p14:sldIdLst>
            <p14:sldId id="264"/>
            <p14:sldId id="268"/>
            <p14:sldId id="269"/>
            <p14:sldId id="276"/>
            <p14:sldId id="277"/>
            <p14:sldId id="267"/>
          </p14:sldIdLst>
        </p14:section>
        <p14:section name="Results &amp; Discussion" id="{5E725AFF-D724-E646-AECF-313B05A2A2F8}">
          <p14:sldIdLst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760E26-6851-C235-5268-3BD782465231}" name="Koser,Kelvin" initials="KK" userId="S::klk343@drexel.edu::e7c72deb-ccce-4035-94a1-0829f399aad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C6EF3-7385-284C-B1EC-865AC9989CAB}" v="1797" dt="2022-12-07T22:26:15.409"/>
    <p1510:client id="{38CD6E17-D00D-994A-8AD1-E56FB0C8B54B}" v="1989" dt="2022-12-07T05:09:47.873"/>
    <p1510:client id="{B09A8E1D-6330-9296-3331-C7109AD2FA3C}" v="1568" dt="2022-12-07T05:34:58.848"/>
    <p1510:client id="{C8A883B1-0B4F-D4A7-66E2-3189A54BFD8E}" v="1" dt="2022-12-07T22:27:49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lsh,Michael" userId="S::mjw467@drexel.edu::299976cb-f810-4b85-b2ec-d1b324351c48" providerId="AD" clId="Web-{C8A883B1-0B4F-D4A7-66E2-3189A54BFD8E}"/>
    <pc:docChg chg="modSld">
      <pc:chgData name="Welsh,Michael" userId="S::mjw467@drexel.edu::299976cb-f810-4b85-b2ec-d1b324351c48" providerId="AD" clId="Web-{C8A883B1-0B4F-D4A7-66E2-3189A54BFD8E}" dt="2022-12-07T22:27:49.455" v="0" actId="14100"/>
      <pc:docMkLst>
        <pc:docMk/>
      </pc:docMkLst>
      <pc:sldChg chg="modSp">
        <pc:chgData name="Welsh,Michael" userId="S::mjw467@drexel.edu::299976cb-f810-4b85-b2ec-d1b324351c48" providerId="AD" clId="Web-{C8A883B1-0B4F-D4A7-66E2-3189A54BFD8E}" dt="2022-12-07T22:27:49.455" v="0" actId="14100"/>
        <pc:sldMkLst>
          <pc:docMk/>
          <pc:sldMk cId="1078966934" sldId="268"/>
        </pc:sldMkLst>
        <pc:spChg chg="mod">
          <ac:chgData name="Welsh,Michael" userId="S::mjw467@drexel.edu::299976cb-f810-4b85-b2ec-d1b324351c48" providerId="AD" clId="Web-{C8A883B1-0B4F-D4A7-66E2-3189A54BFD8E}" dt="2022-12-07T22:27:49.455" v="0" actId="14100"/>
          <ac:spMkLst>
            <pc:docMk/>
            <pc:sldMk cId="1078966934" sldId="268"/>
            <ac:spMk id="67" creationId="{733AF2B3-6924-7A0D-C076-BD85C81814B3}"/>
          </ac:spMkLst>
        </pc:spChg>
      </pc:sldChg>
    </pc:docChg>
  </pc:docChgLst>
  <pc:docChgLst>
    <pc:chgData name="Koser,Kelvin" userId="e7c72deb-ccce-4035-94a1-0829f399aad7" providerId="ADAL" clId="{214C6EF3-7385-284C-B1EC-865AC9989CAB}"/>
    <pc:docChg chg="undo redo custSel addSld delSld modSld sldOrd addSection modSection">
      <pc:chgData name="Koser,Kelvin" userId="e7c72deb-ccce-4035-94a1-0829f399aad7" providerId="ADAL" clId="{214C6EF3-7385-284C-B1EC-865AC9989CAB}" dt="2022-12-07T22:26:44.427" v="6757" actId="1076"/>
      <pc:docMkLst>
        <pc:docMk/>
      </pc:docMkLst>
      <pc:sldChg chg="modSp mod">
        <pc:chgData name="Koser,Kelvin" userId="e7c72deb-ccce-4035-94a1-0829f399aad7" providerId="ADAL" clId="{214C6EF3-7385-284C-B1EC-865AC9989CAB}" dt="2022-12-07T15:45:48.264" v="5953" actId="20577"/>
        <pc:sldMkLst>
          <pc:docMk/>
          <pc:sldMk cId="1457043578" sldId="256"/>
        </pc:sldMkLst>
        <pc:spChg chg="mod">
          <ac:chgData name="Koser,Kelvin" userId="e7c72deb-ccce-4035-94a1-0829f399aad7" providerId="ADAL" clId="{214C6EF3-7385-284C-B1EC-865AC9989CAB}" dt="2022-12-07T15:45:48.264" v="5953" actId="20577"/>
          <ac:spMkLst>
            <pc:docMk/>
            <pc:sldMk cId="1457043578" sldId="256"/>
            <ac:spMk id="2" creationId="{EEA7DFF0-C970-C0FE-9ED7-31877FE5E32D}"/>
          </ac:spMkLst>
        </pc:spChg>
        <pc:spChg chg="mod">
          <ac:chgData name="Koser,Kelvin" userId="e7c72deb-ccce-4035-94a1-0829f399aad7" providerId="ADAL" clId="{214C6EF3-7385-284C-B1EC-865AC9989CAB}" dt="2022-12-07T14:56:19.091" v="5523" actId="27636"/>
          <ac:spMkLst>
            <pc:docMk/>
            <pc:sldMk cId="1457043578" sldId="256"/>
            <ac:spMk id="3" creationId="{3787EDEF-2684-5AE4-35B0-63BDBF2B8D48}"/>
          </ac:spMkLst>
        </pc:spChg>
        <pc:picChg chg="mod">
          <ac:chgData name="Koser,Kelvin" userId="e7c72deb-ccce-4035-94a1-0829f399aad7" providerId="ADAL" clId="{214C6EF3-7385-284C-B1EC-865AC9989CAB}" dt="2022-12-06T23:08:14.852" v="2248" actId="1076"/>
          <ac:picMkLst>
            <pc:docMk/>
            <pc:sldMk cId="1457043578" sldId="256"/>
            <ac:picMk id="6" creationId="{4FBF9101-F998-AE25-D4F6-09B6B82F12A6}"/>
          </ac:picMkLst>
        </pc:picChg>
      </pc:sldChg>
      <pc:sldChg chg="addSp modSp del mod ord addCm delCm">
        <pc:chgData name="Koser,Kelvin" userId="e7c72deb-ccce-4035-94a1-0829f399aad7" providerId="ADAL" clId="{214C6EF3-7385-284C-B1EC-865AC9989CAB}" dt="2022-12-07T00:11:10.009" v="5004" actId="2696"/>
        <pc:sldMkLst>
          <pc:docMk/>
          <pc:sldMk cId="1815894640" sldId="261"/>
        </pc:sldMkLst>
        <pc:spChg chg="mod">
          <ac:chgData name="Koser,Kelvin" userId="e7c72deb-ccce-4035-94a1-0829f399aad7" providerId="ADAL" clId="{214C6EF3-7385-284C-B1EC-865AC9989CAB}" dt="2022-12-06T22:26:03.399" v="1459" actId="20577"/>
          <ac:spMkLst>
            <pc:docMk/>
            <pc:sldMk cId="1815894640" sldId="261"/>
            <ac:spMk id="2" creationId="{74119F8F-C44E-BFE6-6659-B72361864BD8}"/>
          </ac:spMkLst>
        </pc:spChg>
        <pc:spChg chg="mod">
          <ac:chgData name="Koser,Kelvin" userId="e7c72deb-ccce-4035-94a1-0829f399aad7" providerId="ADAL" clId="{214C6EF3-7385-284C-B1EC-865AC9989CAB}" dt="2022-12-06T23:30:06.518" v="2977" actId="6549"/>
          <ac:spMkLst>
            <pc:docMk/>
            <pc:sldMk cId="1815894640" sldId="261"/>
            <ac:spMk id="3" creationId="{B6B942E3-2D8F-C952-3C60-59C09438CE7A}"/>
          </ac:spMkLst>
        </pc:spChg>
        <pc:spChg chg="add mod">
          <ac:chgData name="Koser,Kelvin" userId="e7c72deb-ccce-4035-94a1-0829f399aad7" providerId="ADAL" clId="{214C6EF3-7385-284C-B1EC-865AC9989CAB}" dt="2022-12-06T22:27:55.450" v="1607" actId="14100"/>
          <ac:spMkLst>
            <pc:docMk/>
            <pc:sldMk cId="1815894640" sldId="261"/>
            <ac:spMk id="5" creationId="{B36A3219-59FB-F619-C026-CD46586F79C7}"/>
          </ac:spMkLst>
        </pc:spChg>
      </pc:sldChg>
      <pc:sldChg chg="addSp delSp modSp del mod ord">
        <pc:chgData name="Koser,Kelvin" userId="e7c72deb-ccce-4035-94a1-0829f399aad7" providerId="ADAL" clId="{214C6EF3-7385-284C-B1EC-865AC9989CAB}" dt="2022-12-07T00:11:59.204" v="5050" actId="2696"/>
        <pc:sldMkLst>
          <pc:docMk/>
          <pc:sldMk cId="3921676692" sldId="262"/>
        </pc:sldMkLst>
        <pc:spChg chg="mod">
          <ac:chgData name="Koser,Kelvin" userId="e7c72deb-ccce-4035-94a1-0829f399aad7" providerId="ADAL" clId="{214C6EF3-7385-284C-B1EC-865AC9989CAB}" dt="2022-12-06T22:32:28.384" v="1953" actId="21"/>
          <ac:spMkLst>
            <pc:docMk/>
            <pc:sldMk cId="3921676692" sldId="262"/>
            <ac:spMk id="3" creationId="{D5A75912-CEFD-2604-F4E6-554A00A4AC11}"/>
          </ac:spMkLst>
        </pc:spChg>
        <pc:spChg chg="add del mod">
          <ac:chgData name="Koser,Kelvin" userId="e7c72deb-ccce-4035-94a1-0829f399aad7" providerId="ADAL" clId="{214C6EF3-7385-284C-B1EC-865AC9989CAB}" dt="2022-12-06T22:32:42.203" v="1956" actId="478"/>
          <ac:spMkLst>
            <pc:docMk/>
            <pc:sldMk cId="3921676692" sldId="262"/>
            <ac:spMk id="4" creationId="{1DC7ACE6-B1AF-F690-37BF-0C835E743008}"/>
          </ac:spMkLst>
        </pc:spChg>
      </pc:sldChg>
      <pc:sldChg chg="modSp del mod addCm">
        <pc:chgData name="Koser,Kelvin" userId="e7c72deb-ccce-4035-94a1-0829f399aad7" providerId="ADAL" clId="{214C6EF3-7385-284C-B1EC-865AC9989CAB}" dt="2022-12-07T00:12:08.490" v="5051" actId="2696"/>
        <pc:sldMkLst>
          <pc:docMk/>
          <pc:sldMk cId="3915198757" sldId="263"/>
        </pc:sldMkLst>
        <pc:spChg chg="mod">
          <ac:chgData name="Koser,Kelvin" userId="e7c72deb-ccce-4035-94a1-0829f399aad7" providerId="ADAL" clId="{214C6EF3-7385-284C-B1EC-865AC9989CAB}" dt="2022-12-06T22:31:33.137" v="1916" actId="20577"/>
          <ac:spMkLst>
            <pc:docMk/>
            <pc:sldMk cId="3915198757" sldId="263"/>
            <ac:spMk id="2" creationId="{481B5A77-42CF-4E4B-30E7-6FDCA3AB7DF4}"/>
          </ac:spMkLst>
        </pc:spChg>
        <pc:spChg chg="mod">
          <ac:chgData name="Koser,Kelvin" userId="e7c72deb-ccce-4035-94a1-0829f399aad7" providerId="ADAL" clId="{214C6EF3-7385-284C-B1EC-865AC9989CAB}" dt="2022-12-06T02:12:33.791" v="743" actId="15"/>
          <ac:spMkLst>
            <pc:docMk/>
            <pc:sldMk cId="3915198757" sldId="263"/>
            <ac:spMk id="3" creationId="{88DD4341-68AA-4EF8-9CD8-3921988763C4}"/>
          </ac:spMkLst>
        </pc:spChg>
      </pc:sldChg>
      <pc:sldChg chg="modSp mod">
        <pc:chgData name="Koser,Kelvin" userId="e7c72deb-ccce-4035-94a1-0829f399aad7" providerId="ADAL" clId="{214C6EF3-7385-284C-B1EC-865AC9989CAB}" dt="2022-12-07T20:36:31.044" v="6738" actId="1038"/>
        <pc:sldMkLst>
          <pc:docMk/>
          <pc:sldMk cId="1795568506" sldId="264"/>
        </pc:sldMkLst>
        <pc:spChg chg="mod">
          <ac:chgData name="Koser,Kelvin" userId="e7c72deb-ccce-4035-94a1-0829f399aad7" providerId="ADAL" clId="{214C6EF3-7385-284C-B1EC-865AC9989CAB}" dt="2022-12-07T15:07:48.158" v="5693" actId="113"/>
          <ac:spMkLst>
            <pc:docMk/>
            <pc:sldMk cId="1795568506" sldId="264"/>
            <ac:spMk id="2" creationId="{F4C214AD-6233-B5DB-B9D6-F93936221038}"/>
          </ac:spMkLst>
        </pc:spChg>
        <pc:spChg chg="mod">
          <ac:chgData name="Koser,Kelvin" userId="e7c72deb-ccce-4035-94a1-0829f399aad7" providerId="ADAL" clId="{214C6EF3-7385-284C-B1EC-865AC9989CAB}" dt="2022-12-07T14:55:45.049" v="5493"/>
          <ac:spMkLst>
            <pc:docMk/>
            <pc:sldMk cId="1795568506" sldId="264"/>
            <ac:spMk id="3" creationId="{9840C5F1-0F23-BDDC-749D-A5B01C653F51}"/>
          </ac:spMkLst>
        </pc:spChg>
        <pc:spChg chg="mod">
          <ac:chgData name="Koser,Kelvin" userId="e7c72deb-ccce-4035-94a1-0829f399aad7" providerId="ADAL" clId="{214C6EF3-7385-284C-B1EC-865AC9989CAB}" dt="2022-12-07T20:36:08.669" v="6718" actId="207"/>
          <ac:spMkLst>
            <pc:docMk/>
            <pc:sldMk cId="1795568506" sldId="264"/>
            <ac:spMk id="10" creationId="{F2DCDD2D-6F4D-ED32-A882-712B0A28C159}"/>
          </ac:spMkLst>
        </pc:spChg>
        <pc:spChg chg="mod">
          <ac:chgData name="Koser,Kelvin" userId="e7c72deb-ccce-4035-94a1-0829f399aad7" providerId="ADAL" clId="{214C6EF3-7385-284C-B1EC-865AC9989CAB}" dt="2022-12-07T20:35:52.054" v="6712" actId="207"/>
          <ac:spMkLst>
            <pc:docMk/>
            <pc:sldMk cId="1795568506" sldId="264"/>
            <ac:spMk id="11" creationId="{FB7C23C5-D7EC-4CB8-118B-68C3EBF4E139}"/>
          </ac:spMkLst>
        </pc:spChg>
        <pc:spChg chg="mod">
          <ac:chgData name="Koser,Kelvin" userId="e7c72deb-ccce-4035-94a1-0829f399aad7" providerId="ADAL" clId="{214C6EF3-7385-284C-B1EC-865AC9989CAB}" dt="2022-12-07T20:36:01.033" v="6714" actId="207"/>
          <ac:spMkLst>
            <pc:docMk/>
            <pc:sldMk cId="1795568506" sldId="264"/>
            <ac:spMk id="12" creationId="{30A4F958-6EE0-421D-529C-91577BD8B97C}"/>
          </ac:spMkLst>
        </pc:spChg>
        <pc:spChg chg="mod">
          <ac:chgData name="Koser,Kelvin" userId="e7c72deb-ccce-4035-94a1-0829f399aad7" providerId="ADAL" clId="{214C6EF3-7385-284C-B1EC-865AC9989CAB}" dt="2022-12-07T20:36:05.051" v="6716" actId="207"/>
          <ac:spMkLst>
            <pc:docMk/>
            <pc:sldMk cId="1795568506" sldId="264"/>
            <ac:spMk id="13" creationId="{83E8DDB6-8AF1-B376-61B2-049A4FDE0707}"/>
          </ac:spMkLst>
        </pc:spChg>
        <pc:spChg chg="mod">
          <ac:chgData name="Koser,Kelvin" userId="e7c72deb-ccce-4035-94a1-0829f399aad7" providerId="ADAL" clId="{214C6EF3-7385-284C-B1EC-865AC9989CAB}" dt="2022-12-07T20:36:15.348" v="6723" actId="1038"/>
          <ac:spMkLst>
            <pc:docMk/>
            <pc:sldMk cId="1795568506" sldId="264"/>
            <ac:spMk id="14" creationId="{E4E95E9E-C01D-38D8-FAE3-DE5E799DA3CE}"/>
          </ac:spMkLst>
        </pc:spChg>
        <pc:spChg chg="mod">
          <ac:chgData name="Koser,Kelvin" userId="e7c72deb-ccce-4035-94a1-0829f399aad7" providerId="ADAL" clId="{214C6EF3-7385-284C-B1EC-865AC9989CAB}" dt="2022-12-07T20:36:31.044" v="6738" actId="1038"/>
          <ac:spMkLst>
            <pc:docMk/>
            <pc:sldMk cId="1795568506" sldId="264"/>
            <ac:spMk id="16" creationId="{83BA7E66-75FB-A13F-4EC9-A678F63D928C}"/>
          </ac:spMkLst>
        </pc:spChg>
        <pc:spChg chg="mod">
          <ac:chgData name="Koser,Kelvin" userId="e7c72deb-ccce-4035-94a1-0829f399aad7" providerId="ADAL" clId="{214C6EF3-7385-284C-B1EC-865AC9989CAB}" dt="2022-12-07T20:36:24.836" v="6731" actId="1037"/>
          <ac:spMkLst>
            <pc:docMk/>
            <pc:sldMk cId="1795568506" sldId="264"/>
            <ac:spMk id="17" creationId="{7826CCB0-D594-B8A4-6CA4-5A8CCC009463}"/>
          </ac:spMkLst>
        </pc:spChg>
      </pc:sldChg>
      <pc:sldChg chg="addSp delSp modSp mod">
        <pc:chgData name="Koser,Kelvin" userId="e7c72deb-ccce-4035-94a1-0829f399aad7" providerId="ADAL" clId="{214C6EF3-7385-284C-B1EC-865AC9989CAB}" dt="2022-12-07T22:26:44.427" v="6757" actId="1076"/>
        <pc:sldMkLst>
          <pc:docMk/>
          <pc:sldMk cId="2694891095" sldId="265"/>
        </pc:sldMkLst>
        <pc:spChg chg="mod">
          <ac:chgData name="Koser,Kelvin" userId="e7c72deb-ccce-4035-94a1-0829f399aad7" providerId="ADAL" clId="{214C6EF3-7385-284C-B1EC-865AC9989CAB}" dt="2022-12-07T22:26:36.124" v="6755" actId="1076"/>
          <ac:spMkLst>
            <pc:docMk/>
            <pc:sldMk cId="2694891095" sldId="265"/>
            <ac:spMk id="2" creationId="{9E1171AF-5E73-5CA7-99F4-A4703930052A}"/>
          </ac:spMkLst>
        </pc:spChg>
        <pc:spChg chg="del">
          <ac:chgData name="Koser,Kelvin" userId="e7c72deb-ccce-4035-94a1-0829f399aad7" providerId="ADAL" clId="{214C6EF3-7385-284C-B1EC-865AC9989CAB}" dt="2022-12-07T15:33:11.435" v="5922" actId="478"/>
          <ac:spMkLst>
            <pc:docMk/>
            <pc:sldMk cId="2694891095" sldId="265"/>
            <ac:spMk id="3" creationId="{A8BF921F-AF7E-2191-A47F-A71EB72056DA}"/>
          </ac:spMkLst>
        </pc:spChg>
        <pc:spChg chg="mod">
          <ac:chgData name="Koser,Kelvin" userId="e7c72deb-ccce-4035-94a1-0829f399aad7" providerId="ADAL" clId="{214C6EF3-7385-284C-B1EC-865AC9989CAB}" dt="2022-12-07T22:26:41.375" v="6756" actId="1076"/>
          <ac:spMkLst>
            <pc:docMk/>
            <pc:sldMk cId="2694891095" sldId="265"/>
            <ac:spMk id="4" creationId="{A94CBE83-671A-5690-AB36-CDC142BF272F}"/>
          </ac:spMkLst>
        </pc:spChg>
        <pc:spChg chg="add del mod">
          <ac:chgData name="Koser,Kelvin" userId="e7c72deb-ccce-4035-94a1-0829f399aad7" providerId="ADAL" clId="{214C6EF3-7385-284C-B1EC-865AC9989CAB}" dt="2022-12-07T15:33:13.656" v="5923" actId="478"/>
          <ac:spMkLst>
            <pc:docMk/>
            <pc:sldMk cId="2694891095" sldId="265"/>
            <ac:spMk id="6" creationId="{E58ECDF5-D05A-20D2-F9B5-F7AC950408CC}"/>
          </ac:spMkLst>
        </pc:spChg>
        <pc:spChg chg="add mod">
          <ac:chgData name="Koser,Kelvin" userId="e7c72deb-ccce-4035-94a1-0829f399aad7" providerId="ADAL" clId="{214C6EF3-7385-284C-B1EC-865AC9989CAB}" dt="2022-12-07T22:26:32.872" v="6754" actId="1076"/>
          <ac:spMkLst>
            <pc:docMk/>
            <pc:sldMk cId="2694891095" sldId="265"/>
            <ac:spMk id="7" creationId="{C07367C0-CAAD-6E9E-CA95-CD74F11177B2}"/>
          </ac:spMkLst>
        </pc:spChg>
        <pc:picChg chg="add mod">
          <ac:chgData name="Koser,Kelvin" userId="e7c72deb-ccce-4035-94a1-0829f399aad7" providerId="ADAL" clId="{214C6EF3-7385-284C-B1EC-865AC9989CAB}" dt="2022-12-07T22:26:32.872" v="6754" actId="1076"/>
          <ac:picMkLst>
            <pc:docMk/>
            <pc:sldMk cId="2694891095" sldId="265"/>
            <ac:picMk id="3" creationId="{021C0811-5012-C67D-F761-20F0A2C8DCED}"/>
          </ac:picMkLst>
        </pc:picChg>
        <pc:picChg chg="add mod">
          <ac:chgData name="Koser,Kelvin" userId="e7c72deb-ccce-4035-94a1-0829f399aad7" providerId="ADAL" clId="{214C6EF3-7385-284C-B1EC-865AC9989CAB}" dt="2022-12-07T22:26:44.427" v="6757" actId="1076"/>
          <ac:picMkLst>
            <pc:docMk/>
            <pc:sldMk cId="2694891095" sldId="265"/>
            <ac:picMk id="6" creationId="{39D86FD1-B4FC-3BE7-A69B-48E6481D9C68}"/>
          </ac:picMkLst>
        </pc:picChg>
      </pc:sldChg>
      <pc:sldChg chg="addSp delSp modSp mod">
        <pc:chgData name="Koser,Kelvin" userId="e7c72deb-ccce-4035-94a1-0829f399aad7" providerId="ADAL" clId="{214C6EF3-7385-284C-B1EC-865AC9989CAB}" dt="2022-12-07T20:07:17.515" v="6644" actId="1076"/>
        <pc:sldMkLst>
          <pc:docMk/>
          <pc:sldMk cId="1659919507" sldId="266"/>
        </pc:sldMkLst>
        <pc:spChg chg="del mod">
          <ac:chgData name="Koser,Kelvin" userId="e7c72deb-ccce-4035-94a1-0829f399aad7" providerId="ADAL" clId="{214C6EF3-7385-284C-B1EC-865AC9989CAB}" dt="2022-12-07T20:07:05.084" v="6641" actId="478"/>
          <ac:spMkLst>
            <pc:docMk/>
            <pc:sldMk cId="1659919507" sldId="266"/>
            <ac:spMk id="2" creationId="{1968DD79-DDAD-C340-48BC-027015CDE712}"/>
          </ac:spMkLst>
        </pc:spChg>
        <pc:spChg chg="del mod">
          <ac:chgData name="Koser,Kelvin" userId="e7c72deb-ccce-4035-94a1-0829f399aad7" providerId="ADAL" clId="{214C6EF3-7385-284C-B1EC-865AC9989CAB}" dt="2022-12-07T20:00:06.675" v="6561" actId="478"/>
          <ac:spMkLst>
            <pc:docMk/>
            <pc:sldMk cId="1659919507" sldId="266"/>
            <ac:spMk id="3" creationId="{CAC18279-6E2F-74A2-119C-F31596172909}"/>
          </ac:spMkLst>
        </pc:spChg>
        <pc:spChg chg="add del mod">
          <ac:chgData name="Koser,Kelvin" userId="e7c72deb-ccce-4035-94a1-0829f399aad7" providerId="ADAL" clId="{214C6EF3-7385-284C-B1EC-865AC9989CAB}" dt="2022-12-07T20:00:08.935" v="6562" actId="478"/>
          <ac:spMkLst>
            <pc:docMk/>
            <pc:sldMk cId="1659919507" sldId="266"/>
            <ac:spMk id="6" creationId="{0CB1A76F-3772-1504-94FD-D19BB73DB245}"/>
          </ac:spMkLst>
        </pc:spChg>
        <pc:spChg chg="add del mod">
          <ac:chgData name="Koser,Kelvin" userId="e7c72deb-ccce-4035-94a1-0829f399aad7" providerId="ADAL" clId="{214C6EF3-7385-284C-B1EC-865AC9989CAB}" dt="2022-12-07T20:07:06.456" v="6642" actId="478"/>
          <ac:spMkLst>
            <pc:docMk/>
            <pc:sldMk cId="1659919507" sldId="266"/>
            <ac:spMk id="8" creationId="{D86475FF-296D-79A8-9542-C97B90BFAD2C}"/>
          </ac:spMkLst>
        </pc:spChg>
        <pc:graphicFrameChg chg="add mod modGraphic">
          <ac:chgData name="Koser,Kelvin" userId="e7c72deb-ccce-4035-94a1-0829f399aad7" providerId="ADAL" clId="{214C6EF3-7385-284C-B1EC-865AC9989CAB}" dt="2022-12-07T20:07:17.515" v="6644" actId="1076"/>
          <ac:graphicFrameMkLst>
            <pc:docMk/>
            <pc:sldMk cId="1659919507" sldId="266"/>
            <ac:graphicFrameMk id="4" creationId="{9BBCF986-0119-A745-17F0-8B47E02CC03A}"/>
          </ac:graphicFrameMkLst>
        </pc:graphicFrameChg>
      </pc:sldChg>
      <pc:sldChg chg="addSp delSp modSp mod">
        <pc:chgData name="Koser,Kelvin" userId="e7c72deb-ccce-4035-94a1-0829f399aad7" providerId="ADAL" clId="{214C6EF3-7385-284C-B1EC-865AC9989CAB}" dt="2022-12-07T15:07:28.720" v="5691" actId="1036"/>
        <pc:sldMkLst>
          <pc:docMk/>
          <pc:sldMk cId="3349744389" sldId="267"/>
        </pc:sldMkLst>
        <pc:spChg chg="mod">
          <ac:chgData name="Koser,Kelvin" userId="e7c72deb-ccce-4035-94a1-0829f399aad7" providerId="ADAL" clId="{214C6EF3-7385-284C-B1EC-865AC9989CAB}" dt="2022-12-07T15:07:17.124" v="5661" actId="108"/>
          <ac:spMkLst>
            <pc:docMk/>
            <pc:sldMk cId="3349744389" sldId="267"/>
            <ac:spMk id="4" creationId="{5109BAE9-7A9E-AE6B-8D0F-BF0E6FBDC67D}"/>
          </ac:spMkLst>
        </pc:spChg>
        <pc:spChg chg="mod">
          <ac:chgData name="Koser,Kelvin" userId="e7c72deb-ccce-4035-94a1-0829f399aad7" providerId="ADAL" clId="{214C6EF3-7385-284C-B1EC-865AC9989CAB}" dt="2022-12-07T15:07:20.816" v="5662" actId="1076"/>
          <ac:spMkLst>
            <pc:docMk/>
            <pc:sldMk cId="3349744389" sldId="267"/>
            <ac:spMk id="5" creationId="{5553BB15-2026-8895-2D47-1742E0C44782}"/>
          </ac:spMkLst>
        </pc:spChg>
        <pc:spChg chg="mod">
          <ac:chgData name="Koser,Kelvin" userId="e7c72deb-ccce-4035-94a1-0829f399aad7" providerId="ADAL" clId="{214C6EF3-7385-284C-B1EC-865AC9989CAB}" dt="2022-12-07T15:07:28.720" v="5691" actId="1036"/>
          <ac:spMkLst>
            <pc:docMk/>
            <pc:sldMk cId="3349744389" sldId="267"/>
            <ac:spMk id="28" creationId="{C848151B-020D-1247-20CF-438652373544}"/>
          </ac:spMkLst>
        </pc:spChg>
        <pc:spChg chg="mod">
          <ac:chgData name="Koser,Kelvin" userId="e7c72deb-ccce-4035-94a1-0829f399aad7" providerId="ADAL" clId="{214C6EF3-7385-284C-B1EC-865AC9989CAB}" dt="2022-12-07T15:07:28.720" v="5691" actId="1036"/>
          <ac:spMkLst>
            <pc:docMk/>
            <pc:sldMk cId="3349744389" sldId="267"/>
            <ac:spMk id="29" creationId="{15652896-FE1C-D18A-40EC-DE5CCFE5797D}"/>
          </ac:spMkLst>
        </pc:spChg>
        <pc:graphicFrameChg chg="mod modGraphic">
          <ac:chgData name="Koser,Kelvin" userId="e7c72deb-ccce-4035-94a1-0829f399aad7" providerId="ADAL" clId="{214C6EF3-7385-284C-B1EC-865AC9989CAB}" dt="2022-12-07T15:07:28.720" v="5691" actId="1036"/>
          <ac:graphicFrameMkLst>
            <pc:docMk/>
            <pc:sldMk cId="3349744389" sldId="267"/>
            <ac:graphicFrameMk id="6" creationId="{B757AEC2-E17A-9D12-67CB-883FABF0AEF7}"/>
          </ac:graphicFrameMkLst>
        </pc:graphicFrameChg>
        <pc:graphicFrameChg chg="mod">
          <ac:chgData name="Koser,Kelvin" userId="e7c72deb-ccce-4035-94a1-0829f399aad7" providerId="ADAL" clId="{214C6EF3-7385-284C-B1EC-865AC9989CAB}" dt="2022-12-07T15:07:28.720" v="5691" actId="1036"/>
          <ac:graphicFrameMkLst>
            <pc:docMk/>
            <pc:sldMk cId="3349744389" sldId="267"/>
            <ac:graphicFrameMk id="7" creationId="{F5B779E0-ECCB-D504-3357-DAF7A7EDA6C2}"/>
          </ac:graphicFrameMkLst>
        </pc:graphicFrameChg>
        <pc:graphicFrameChg chg="add del mod modGraphic">
          <ac:chgData name="Koser,Kelvin" userId="e7c72deb-ccce-4035-94a1-0829f399aad7" providerId="ADAL" clId="{214C6EF3-7385-284C-B1EC-865AC9989CAB}" dt="2022-12-07T15:06:05.242" v="5645" actId="478"/>
          <ac:graphicFrameMkLst>
            <pc:docMk/>
            <pc:sldMk cId="3349744389" sldId="267"/>
            <ac:graphicFrameMk id="15" creationId="{F155C749-B981-816B-CDC2-A9B4D10CAF8B}"/>
          </ac:graphicFrameMkLst>
        </pc:graphicFrameChg>
        <pc:cxnChg chg="mod">
          <ac:chgData name="Koser,Kelvin" userId="e7c72deb-ccce-4035-94a1-0829f399aad7" providerId="ADAL" clId="{214C6EF3-7385-284C-B1EC-865AC9989CAB}" dt="2022-12-07T15:07:28.720" v="5691" actId="1036"/>
          <ac:cxnSpMkLst>
            <pc:docMk/>
            <pc:sldMk cId="3349744389" sldId="267"/>
            <ac:cxnSpMk id="8" creationId="{9D4B6365-8837-B50E-D48B-025BAB4313E7}"/>
          </ac:cxnSpMkLst>
        </pc:cxnChg>
        <pc:cxnChg chg="mod">
          <ac:chgData name="Koser,Kelvin" userId="e7c72deb-ccce-4035-94a1-0829f399aad7" providerId="ADAL" clId="{214C6EF3-7385-284C-B1EC-865AC9989CAB}" dt="2022-12-07T15:07:28.720" v="5691" actId="1036"/>
          <ac:cxnSpMkLst>
            <pc:docMk/>
            <pc:sldMk cId="3349744389" sldId="267"/>
            <ac:cxnSpMk id="9" creationId="{BE8EF343-7B17-CD7F-E932-2EEB8B5EC1A0}"/>
          </ac:cxnSpMkLst>
        </pc:cxnChg>
      </pc:sldChg>
      <pc:sldChg chg="modSp mod ord">
        <pc:chgData name="Koser,Kelvin" userId="e7c72deb-ccce-4035-94a1-0829f399aad7" providerId="ADAL" clId="{214C6EF3-7385-284C-B1EC-865AC9989CAB}" dt="2022-12-07T20:35:34.175" v="6710" actId="1582"/>
        <pc:sldMkLst>
          <pc:docMk/>
          <pc:sldMk cId="1078966934" sldId="268"/>
        </pc:sldMkLst>
        <pc:spChg chg="mod">
          <ac:chgData name="Koser,Kelvin" userId="e7c72deb-ccce-4035-94a1-0829f399aad7" providerId="ADAL" clId="{214C6EF3-7385-284C-B1EC-865AC9989CAB}" dt="2022-12-07T15:07:44.741" v="5692" actId="113"/>
          <ac:spMkLst>
            <pc:docMk/>
            <pc:sldMk cId="1078966934" sldId="268"/>
            <ac:spMk id="2" creationId="{1FC1AAA8-5F4F-9A05-E10F-AF9417F919DF}"/>
          </ac:spMkLst>
        </pc:spChg>
        <pc:spChg chg="mod">
          <ac:chgData name="Koser,Kelvin" userId="e7c72deb-ccce-4035-94a1-0829f399aad7" providerId="ADAL" clId="{214C6EF3-7385-284C-B1EC-865AC9989CAB}" dt="2022-12-07T20:35:34.175" v="6710" actId="1582"/>
          <ac:spMkLst>
            <pc:docMk/>
            <pc:sldMk cId="1078966934" sldId="268"/>
            <ac:spMk id="66" creationId="{9A1FE2F4-3791-F8A9-2672-60BE0D0F2750}"/>
          </ac:spMkLst>
        </pc:spChg>
      </pc:sldChg>
      <pc:sldChg chg="addSp modSp new mod">
        <pc:chgData name="Koser,Kelvin" userId="e7c72deb-ccce-4035-94a1-0829f399aad7" providerId="ADAL" clId="{214C6EF3-7385-284C-B1EC-865AC9989CAB}" dt="2022-12-07T15:07:51.993" v="5694" actId="113"/>
        <pc:sldMkLst>
          <pc:docMk/>
          <pc:sldMk cId="1958310385" sldId="269"/>
        </pc:sldMkLst>
        <pc:spChg chg="mod">
          <ac:chgData name="Koser,Kelvin" userId="e7c72deb-ccce-4035-94a1-0829f399aad7" providerId="ADAL" clId="{214C6EF3-7385-284C-B1EC-865AC9989CAB}" dt="2022-12-07T15:07:51.993" v="5694" actId="113"/>
          <ac:spMkLst>
            <pc:docMk/>
            <pc:sldMk cId="1958310385" sldId="269"/>
            <ac:spMk id="2" creationId="{B940F297-FD35-33F9-24D1-8916710A5589}"/>
          </ac:spMkLst>
        </pc:spChg>
        <pc:spChg chg="mod">
          <ac:chgData name="Koser,Kelvin" userId="e7c72deb-ccce-4035-94a1-0829f399aad7" providerId="ADAL" clId="{214C6EF3-7385-284C-B1EC-865AC9989CAB}" dt="2022-12-07T14:55:45.049" v="5493"/>
          <ac:spMkLst>
            <pc:docMk/>
            <pc:sldMk cId="1958310385" sldId="269"/>
            <ac:spMk id="3" creationId="{D0E07C4C-9245-4137-2D66-D15DA892ACE8}"/>
          </ac:spMkLst>
        </pc:spChg>
        <pc:spChg chg="add mod">
          <ac:chgData name="Koser,Kelvin" userId="e7c72deb-ccce-4035-94a1-0829f399aad7" providerId="ADAL" clId="{214C6EF3-7385-284C-B1EC-865AC9989CAB}" dt="2022-12-06T02:26:09.484" v="1065" actId="20577"/>
          <ac:spMkLst>
            <pc:docMk/>
            <pc:sldMk cId="1958310385" sldId="269"/>
            <ac:spMk id="4" creationId="{527DD169-29C4-F086-4101-4141E996B31A}"/>
          </ac:spMkLst>
        </pc:spChg>
      </pc:sldChg>
      <pc:sldChg chg="addSp delSp modSp new mod ord modShow">
        <pc:chgData name="Koser,Kelvin" userId="e7c72deb-ccce-4035-94a1-0829f399aad7" providerId="ADAL" clId="{214C6EF3-7385-284C-B1EC-865AC9989CAB}" dt="2022-12-06T23:46:31.766" v="3822" actId="729"/>
        <pc:sldMkLst>
          <pc:docMk/>
          <pc:sldMk cId="1729185048" sldId="270"/>
        </pc:sldMkLst>
        <pc:spChg chg="del">
          <ac:chgData name="Koser,Kelvin" userId="e7c72deb-ccce-4035-94a1-0829f399aad7" providerId="ADAL" clId="{214C6EF3-7385-284C-B1EC-865AC9989CAB}" dt="2022-12-06T16:32:51.492" v="1068" actId="478"/>
          <ac:spMkLst>
            <pc:docMk/>
            <pc:sldMk cId="1729185048" sldId="270"/>
            <ac:spMk id="2" creationId="{98EEE63F-5194-AB41-577A-610B49466219}"/>
          </ac:spMkLst>
        </pc:spChg>
        <pc:spChg chg="del">
          <ac:chgData name="Koser,Kelvin" userId="e7c72deb-ccce-4035-94a1-0829f399aad7" providerId="ADAL" clId="{214C6EF3-7385-284C-B1EC-865AC9989CAB}" dt="2022-12-06T16:32:49.798" v="1067" actId="478"/>
          <ac:spMkLst>
            <pc:docMk/>
            <pc:sldMk cId="1729185048" sldId="270"/>
            <ac:spMk id="3" creationId="{B9C5466C-4EF2-6FB4-0374-AA3780A7ED7F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4" creationId="{FEC9A778-7A36-7970-EA79-1C07DEE95AC4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5" creationId="{F6F7CE56-2BCC-8BAB-3A8D-621FE8E6B927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6" creationId="{6F990521-BC8B-04E8-0CF8-5B69A0EA71C8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7" creationId="{83CAB4CD-ABA9-4055-EC4B-77A8379215E0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9" creationId="{AFFC4E07-A0C7-D62C-5CBB-9EFA1ABEE483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10" creationId="{C6F8C963-CD9A-87EC-5C9C-6A66F262449E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11" creationId="{F4DEA3CF-4028-3758-B29E-2AA360E2383F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12" creationId="{2CA0BAB5-84A6-8522-7E04-BA5FF47B4065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13" creationId="{F2BA442A-E5DE-E3B7-8B81-5CD75151777F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14" creationId="{CC5EA21B-FEBB-F872-2B23-43A9101F60D5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15" creationId="{87BFEC54-2EA8-C5BE-04F2-A07998B04858}"/>
          </ac:spMkLst>
        </pc:spChg>
        <pc:spChg chg="add mod">
          <ac:chgData name="Koser,Kelvin" userId="e7c72deb-ccce-4035-94a1-0829f399aad7" providerId="ADAL" clId="{214C6EF3-7385-284C-B1EC-865AC9989CAB}" dt="2022-12-06T16:41:25.753" v="1160" actId="208"/>
          <ac:spMkLst>
            <pc:docMk/>
            <pc:sldMk cId="1729185048" sldId="270"/>
            <ac:spMk id="17" creationId="{2E24C626-587F-8B79-8CF7-1382DBA7107F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21" creationId="{5F4EE555-0536-4A9F-BA7F-23D910AD1091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23" creationId="{A4EEBE05-49C3-400C-1850-FAF59D88DD7C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24" creationId="{519AF780-2C67-1499-2BB8-B16AFCABEBDC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25" creationId="{4835F9C6-4737-32AE-B9FD-58A8E6174979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26" creationId="{3739674C-378C-9773-5CB7-E631B171433B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27" creationId="{7952FF70-9185-2DBB-7BE7-658C9AB6606F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28" creationId="{9226EC49-C9B9-1FE5-8539-68A494BF5D40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29" creationId="{09DC9142-5AD0-5396-9643-D869CD128FF3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30" creationId="{BA7CEB6E-9340-8CEF-6196-8E7D17C744D5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31" creationId="{B0E57519-842D-93BF-04F8-2DA5FCF72E84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32" creationId="{77EBA63F-02FE-7C13-A192-B2EFD92CEDE6}"/>
          </ac:spMkLst>
        </pc:spChg>
        <pc:spChg chg="mod">
          <ac:chgData name="Koser,Kelvin" userId="e7c72deb-ccce-4035-94a1-0829f399aad7" providerId="ADAL" clId="{214C6EF3-7385-284C-B1EC-865AC9989CAB}" dt="2022-12-06T16:40:08.371" v="1130"/>
          <ac:spMkLst>
            <pc:docMk/>
            <pc:sldMk cId="1729185048" sldId="270"/>
            <ac:spMk id="33" creationId="{C56A01C9-F7EA-E717-3F04-D2E02A58A0A1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36" creationId="{2810830E-DE04-1030-4F82-6F094945669F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38" creationId="{541DFCD4-5F63-6E26-4EA4-6DC23A8773A0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39" creationId="{53456268-3AD6-1818-3FEC-D8FD7199F189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40" creationId="{1CF71225-2627-72A9-D3D8-F425904A99A4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41" creationId="{535923F2-9204-747A-A2AF-245ED08F227F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42" creationId="{55C01AFB-8624-AE9D-5D97-CC95286F5BE8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43" creationId="{646A1BDD-7087-A6C9-DCF0-F9BB8FD4DA83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44" creationId="{829A7946-F19F-2957-C162-9E67FB78ED55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45" creationId="{773DE58F-41DC-C6B8-98E0-432F1C4C79C9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46" creationId="{10A0F0F5-2C64-FD41-902E-021655FD3931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47" creationId="{D5AA0188-88EA-3123-A1EE-FC9E933B24A2}"/>
          </ac:spMkLst>
        </pc:spChg>
        <pc:spChg chg="mod">
          <ac:chgData name="Koser,Kelvin" userId="e7c72deb-ccce-4035-94a1-0829f399aad7" providerId="ADAL" clId="{214C6EF3-7385-284C-B1EC-865AC9989CAB}" dt="2022-12-06T16:40:08.566" v="1131"/>
          <ac:spMkLst>
            <pc:docMk/>
            <pc:sldMk cId="1729185048" sldId="270"/>
            <ac:spMk id="48" creationId="{0938F302-85DB-F379-6F42-82EB74B1D09E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51" creationId="{EEFBE5F6-4CB0-F6B4-84C1-B04FF9273930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53" creationId="{39D30BF9-31D8-97FF-9840-22FADFF5C9C6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54" creationId="{AD7B7529-D79B-B34C-02D0-44EA3FF1E654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55" creationId="{48F64CEB-C0A8-72AA-D708-38BDA6C1D62C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56" creationId="{A9FC2798-B938-B473-F5CA-2B29C1BC3383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57" creationId="{CEC75431-4AAD-B8D0-4BE0-7E27BF498F33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58" creationId="{99CC3A72-4A9F-5154-88A1-A9DDAC2D0ED7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59" creationId="{CDA1BBF3-DDC1-D563-004F-BF44F701B284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60" creationId="{1D6D0FB7-CB64-27A4-BA85-D93D21F94812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61" creationId="{4238FF97-D8A4-7DEB-BBDE-662584CD2ABD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62" creationId="{ED70DE2D-5F8D-F746-D42F-88BB14A370BE}"/>
          </ac:spMkLst>
        </pc:spChg>
        <pc:spChg chg="mod">
          <ac:chgData name="Koser,Kelvin" userId="e7c72deb-ccce-4035-94a1-0829f399aad7" providerId="ADAL" clId="{214C6EF3-7385-284C-B1EC-865AC9989CAB}" dt="2022-12-06T16:40:08.788" v="1132"/>
          <ac:spMkLst>
            <pc:docMk/>
            <pc:sldMk cId="1729185048" sldId="270"/>
            <ac:spMk id="63" creationId="{4273B71C-BEC9-1528-9F70-DD77D0F722E4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66" creationId="{56B54EB4-E67A-A437-65C5-D7BD41E54D88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68" creationId="{EA74BC6D-AF15-2822-4160-0296BFC925F1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69" creationId="{4B06C81A-391A-68FD-6844-EA3D18E7E0FA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70" creationId="{F4EC44CF-2524-4D34-F922-F135A2B3A42F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71" creationId="{558986FE-5763-E8A8-104A-5A0C7A689F46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72" creationId="{42BA3D3A-AE32-30E7-828C-A5DE711A4F8C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73" creationId="{7F918692-4C03-9AB1-C031-5FC719063B41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74" creationId="{17369E93-A2CC-9C26-8548-3432D635AAA5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75" creationId="{1B6E72E2-3B22-57A2-7A3C-73ADF8FF89B6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76" creationId="{9B020B66-AC2A-319A-F733-3E4F12396B4A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77" creationId="{DE9FA177-1176-4243-FA60-8166E4CBA300}"/>
          </ac:spMkLst>
        </pc:spChg>
        <pc:spChg chg="mod">
          <ac:chgData name="Koser,Kelvin" userId="e7c72deb-ccce-4035-94a1-0829f399aad7" providerId="ADAL" clId="{214C6EF3-7385-284C-B1EC-865AC9989CAB}" dt="2022-12-06T16:40:09.002" v="1133"/>
          <ac:spMkLst>
            <pc:docMk/>
            <pc:sldMk cId="1729185048" sldId="270"/>
            <ac:spMk id="78" creationId="{A43766A9-A4A5-FEA2-A216-64CFF5B38F29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81" creationId="{6BD4D465-D100-92FA-751A-333B900EEC03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83" creationId="{0922E3E2-85B5-7C01-494A-C7F4BA1B2445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84" creationId="{7B725855-95C3-64C2-5D60-B7DAED22784D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85" creationId="{44ADA100-F935-BA58-EBFA-B09495D420D6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86" creationId="{B0BD98AA-8AD7-622C-934E-A4FED1D0EE5A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87" creationId="{C2E36D33-9173-02A0-C4D7-2FAF76E9873F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88" creationId="{97B6A107-EDB6-1F5B-382B-FA2F80DFBF39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89" creationId="{EDAFF508-948E-B439-ABC2-23E5DC30260A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90" creationId="{018DB6A5-3DD0-1702-FAA0-7E93412F935A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91" creationId="{9F7AB5A4-387A-1E2D-1AF5-C05730054CC9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92" creationId="{9528404C-0260-A3D2-6DBB-F73E18606B84}"/>
          </ac:spMkLst>
        </pc:spChg>
        <pc:spChg chg="mod">
          <ac:chgData name="Koser,Kelvin" userId="e7c72deb-ccce-4035-94a1-0829f399aad7" providerId="ADAL" clId="{214C6EF3-7385-284C-B1EC-865AC9989CAB}" dt="2022-12-06T16:40:09.223" v="1134"/>
          <ac:spMkLst>
            <pc:docMk/>
            <pc:sldMk cId="1729185048" sldId="270"/>
            <ac:spMk id="93" creationId="{AAFFBB99-753C-C193-D752-E9D94D33C5E1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96" creationId="{47FD5893-DA14-7277-DD12-85E0142E8529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98" creationId="{9C869766-B8C9-40D3-EC79-14317F76AC9A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99" creationId="{7091E4D0-B91A-B8A5-D7F8-CDF5D1F169E4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100" creationId="{9AF77DC3-0DAF-74D5-ADE7-F17DFC37C6EE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101" creationId="{CB60672F-6691-CE58-00B2-F81A5784145F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102" creationId="{31D5CC9A-0443-55B6-0241-B1383B50C226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103" creationId="{4282EAFA-CBBB-C2D4-BB99-D92AA4CFDCDD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104" creationId="{F31E9A9C-71E8-CACC-454E-C4D64DD4B094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105" creationId="{42B341FB-31A6-521F-4F4A-AA836376CDE2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106" creationId="{CC3EA996-746C-8638-9092-E78C5D642564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107" creationId="{349A9E39-8314-CA03-4A52-E74F505EE307}"/>
          </ac:spMkLst>
        </pc:spChg>
        <pc:spChg chg="mod">
          <ac:chgData name="Koser,Kelvin" userId="e7c72deb-ccce-4035-94a1-0829f399aad7" providerId="ADAL" clId="{214C6EF3-7385-284C-B1EC-865AC9989CAB}" dt="2022-12-06T16:40:09.463" v="1135"/>
          <ac:spMkLst>
            <pc:docMk/>
            <pc:sldMk cId="1729185048" sldId="270"/>
            <ac:spMk id="108" creationId="{76C1388F-E114-547F-8E0C-9D166CE30391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11" creationId="{19564D47-8900-EF8D-9F09-19F7E3056DFF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13" creationId="{522B068B-FF26-ED12-0CB0-A535B2537D45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14" creationId="{8D23C4D2-C0D8-CD88-8CFB-51C84306BF44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15" creationId="{3802C08C-0BA7-A5AF-B36A-E40BDA65C069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16" creationId="{C4A89BA1-68FF-151F-57A4-3BC47F5E1E87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17" creationId="{B086C094-A538-CF03-7792-B6269300BDA0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18" creationId="{76FFDBCB-13F9-95E1-D19B-DAD701F82AE1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19" creationId="{5D51A7E9-7400-8431-9139-8B89BC563108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20" creationId="{D9647EA4-F4B2-1EE3-3C5E-26630093B4F5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21" creationId="{0B1B8636-B551-40B4-19A1-BFFEC3F4A8E2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22" creationId="{01EB382B-A3FF-3699-7EE2-C52499F07F72}"/>
          </ac:spMkLst>
        </pc:spChg>
        <pc:spChg chg="mod">
          <ac:chgData name="Koser,Kelvin" userId="e7c72deb-ccce-4035-94a1-0829f399aad7" providerId="ADAL" clId="{214C6EF3-7385-284C-B1EC-865AC9989CAB}" dt="2022-12-06T16:40:09.746" v="1136"/>
          <ac:spMkLst>
            <pc:docMk/>
            <pc:sldMk cId="1729185048" sldId="270"/>
            <ac:spMk id="123" creationId="{0F99145F-D903-8F8F-5345-27C44ADCDF49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26" creationId="{EBEF0023-ED02-0913-1A42-87B25B9B4044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28" creationId="{266ECFDC-0D7A-5927-A25A-86A0FC61B474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29" creationId="{38756AFB-645B-5A00-D67E-9DE13E7490EF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30" creationId="{AE2B98D7-30D1-B963-6AE2-4BDB25360628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31" creationId="{8A31769B-A1B5-FE9A-6328-1860E69B0B6F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32" creationId="{F484DF62-04A1-AB6B-2259-BCAB3668C268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33" creationId="{95F7534A-E1C3-4492-60DB-C2ACF4F9BCC5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34" creationId="{9C24CBEE-5EFF-D8AA-B957-CABE437E7395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35" creationId="{733488A6-CECC-CE0C-94D1-D149C5E72634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36" creationId="{7ADB98CA-A71A-E614-AC7F-4D3AA3FF740A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37" creationId="{E108450E-3785-9D53-DF5E-643D6066A4C2}"/>
          </ac:spMkLst>
        </pc:spChg>
        <pc:spChg chg="mod">
          <ac:chgData name="Koser,Kelvin" userId="e7c72deb-ccce-4035-94a1-0829f399aad7" providerId="ADAL" clId="{214C6EF3-7385-284C-B1EC-865AC9989CAB}" dt="2022-12-06T16:40:10.024" v="1137"/>
          <ac:spMkLst>
            <pc:docMk/>
            <pc:sldMk cId="1729185048" sldId="270"/>
            <ac:spMk id="138" creationId="{49082BC2-CF0D-3AC9-6DCA-7FE4710EE3AB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41" creationId="{948B788D-15C9-87B4-95E6-FD283BAD15FA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43" creationId="{FC66A048-8E48-BA0C-C877-ED33DEB51C22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44" creationId="{E4A8E039-C020-736A-E1CB-374CD9EFC580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45" creationId="{4CAD4CBE-D0C3-1691-4473-DDBEF373E00C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46" creationId="{6F1770B2-DCFC-FEE4-71CE-0D844AB4F10E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47" creationId="{1537BC12-FC29-D60F-5653-A5A89455B632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48" creationId="{B1DC4712-ECD2-F0F2-4DB7-7DBB023A88BB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49" creationId="{CE5CD3D0-AD47-4F10-34DE-43FFCD333C04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50" creationId="{D16FA4EA-A142-461E-4D4C-1E0C284A5542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51" creationId="{4237D14B-E1AB-B6DB-D143-AA2872B0AD32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52" creationId="{022E5EB1-A6FA-A589-591A-1A244ED26336}"/>
          </ac:spMkLst>
        </pc:spChg>
        <pc:spChg chg="mod">
          <ac:chgData name="Koser,Kelvin" userId="e7c72deb-ccce-4035-94a1-0829f399aad7" providerId="ADAL" clId="{214C6EF3-7385-284C-B1EC-865AC9989CAB}" dt="2022-12-06T16:40:10.250" v="1138"/>
          <ac:spMkLst>
            <pc:docMk/>
            <pc:sldMk cId="1729185048" sldId="270"/>
            <ac:spMk id="153" creationId="{7B9965E8-29D1-F27C-1EE3-DD0DA043CACA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56" creationId="{FBF4FD83-D1A5-F6BD-2C6C-4268DE5CE4BD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58" creationId="{635B4E9E-70B0-EE4F-73AF-0602E24A9CD9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59" creationId="{D5F29547-9C9E-F78B-4EC6-A2D1BB9A6B2C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60" creationId="{74837C0C-F36B-A82A-CDD1-256CBD5A2E08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61" creationId="{716F55C3-159A-3834-35D3-F075E0D8343A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62" creationId="{6C55CE1F-185C-C2A8-9533-D7718AFCC46A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63" creationId="{9969CD90-FBB0-0A9F-3A95-00793B3497A1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64" creationId="{6D1CB1F5-B19A-67F2-E4BB-FF060FF0488D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65" creationId="{EC9D11FE-B6CF-B818-89D6-1FFF89A20292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66" creationId="{CCA26D52-5055-D089-2133-F6FE7AB31D23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67" creationId="{9A4C63D8-02FB-ABC6-CBA3-7A14DC92ED04}"/>
          </ac:spMkLst>
        </pc:spChg>
        <pc:spChg chg="mod">
          <ac:chgData name="Koser,Kelvin" userId="e7c72deb-ccce-4035-94a1-0829f399aad7" providerId="ADAL" clId="{214C6EF3-7385-284C-B1EC-865AC9989CAB}" dt="2022-12-06T16:40:10.504" v="1139"/>
          <ac:spMkLst>
            <pc:docMk/>
            <pc:sldMk cId="1729185048" sldId="270"/>
            <ac:spMk id="168" creationId="{09C0815A-F4A4-59F3-89F8-5AC9AC70DCEC}"/>
          </ac:spMkLst>
        </pc:spChg>
        <pc:spChg chg="add del mod topLvl">
          <ac:chgData name="Koser,Kelvin" userId="e7c72deb-ccce-4035-94a1-0829f399aad7" providerId="ADAL" clId="{214C6EF3-7385-284C-B1EC-865AC9989CAB}" dt="2022-12-06T16:41:09.954" v="1159" actId="11529"/>
          <ac:spMkLst>
            <pc:docMk/>
            <pc:sldMk cId="1729185048" sldId="270"/>
            <ac:spMk id="169" creationId="{95FF6D83-923C-D43B-F09C-89F143CD0DA6}"/>
          </ac:spMkLst>
        </pc:spChg>
        <pc:spChg chg="mod">
          <ac:chgData name="Koser,Kelvin" userId="e7c72deb-ccce-4035-94a1-0829f399aad7" providerId="ADAL" clId="{214C6EF3-7385-284C-B1EC-865AC9989CAB}" dt="2022-12-06T22:09:44.499" v="1277" actId="1076"/>
          <ac:spMkLst>
            <pc:docMk/>
            <pc:sldMk cId="1729185048" sldId="270"/>
            <ac:spMk id="173" creationId="{235AD150-7578-ACCA-631A-E5D8290F920E}"/>
          </ac:spMkLst>
        </pc:spChg>
        <pc:spChg chg="mod">
          <ac:chgData name="Koser,Kelvin" userId="e7c72deb-ccce-4035-94a1-0829f399aad7" providerId="ADAL" clId="{214C6EF3-7385-284C-B1EC-865AC9989CAB}" dt="2022-12-06T16:41:40.270" v="1161"/>
          <ac:spMkLst>
            <pc:docMk/>
            <pc:sldMk cId="1729185048" sldId="270"/>
            <ac:spMk id="175" creationId="{CD290DE8-363B-08AA-496A-FD8042D12CCC}"/>
          </ac:spMkLst>
        </pc:spChg>
        <pc:spChg chg="mod">
          <ac:chgData name="Koser,Kelvin" userId="e7c72deb-ccce-4035-94a1-0829f399aad7" providerId="ADAL" clId="{214C6EF3-7385-284C-B1EC-865AC9989CAB}" dt="2022-12-06T16:41:40.270" v="1161"/>
          <ac:spMkLst>
            <pc:docMk/>
            <pc:sldMk cId="1729185048" sldId="270"/>
            <ac:spMk id="176" creationId="{B80B9839-4CE8-BFF5-E32C-C7C42E86F685}"/>
          </ac:spMkLst>
        </pc:spChg>
        <pc:spChg chg="mod">
          <ac:chgData name="Koser,Kelvin" userId="e7c72deb-ccce-4035-94a1-0829f399aad7" providerId="ADAL" clId="{214C6EF3-7385-284C-B1EC-865AC9989CAB}" dt="2022-12-06T22:09:53.953" v="1278" actId="1076"/>
          <ac:spMkLst>
            <pc:docMk/>
            <pc:sldMk cId="1729185048" sldId="270"/>
            <ac:spMk id="177" creationId="{95805648-D39D-FEE4-55E4-3A126A6C996C}"/>
          </ac:spMkLst>
        </pc:spChg>
        <pc:spChg chg="mod">
          <ac:chgData name="Koser,Kelvin" userId="e7c72deb-ccce-4035-94a1-0829f399aad7" providerId="ADAL" clId="{214C6EF3-7385-284C-B1EC-865AC9989CAB}" dt="2022-12-06T16:41:40.270" v="1161"/>
          <ac:spMkLst>
            <pc:docMk/>
            <pc:sldMk cId="1729185048" sldId="270"/>
            <ac:spMk id="178" creationId="{D2E8B37D-1D73-DBC6-613D-ECC4FE88A29E}"/>
          </ac:spMkLst>
        </pc:spChg>
        <pc:spChg chg="mod">
          <ac:chgData name="Koser,Kelvin" userId="e7c72deb-ccce-4035-94a1-0829f399aad7" providerId="ADAL" clId="{214C6EF3-7385-284C-B1EC-865AC9989CAB}" dt="2022-12-06T16:41:40.270" v="1161"/>
          <ac:spMkLst>
            <pc:docMk/>
            <pc:sldMk cId="1729185048" sldId="270"/>
            <ac:spMk id="179" creationId="{D5EA1E58-C9C4-FC5F-DA8A-582568D30D17}"/>
          </ac:spMkLst>
        </pc:spChg>
        <pc:spChg chg="mod">
          <ac:chgData name="Koser,Kelvin" userId="e7c72deb-ccce-4035-94a1-0829f399aad7" providerId="ADAL" clId="{214C6EF3-7385-284C-B1EC-865AC9989CAB}" dt="2022-12-06T16:41:40.270" v="1161"/>
          <ac:spMkLst>
            <pc:docMk/>
            <pc:sldMk cId="1729185048" sldId="270"/>
            <ac:spMk id="180" creationId="{3BB3E68F-BAC1-3002-C74B-FEE49D59E0EE}"/>
          </ac:spMkLst>
        </pc:spChg>
        <pc:spChg chg="mod">
          <ac:chgData name="Koser,Kelvin" userId="e7c72deb-ccce-4035-94a1-0829f399aad7" providerId="ADAL" clId="{214C6EF3-7385-284C-B1EC-865AC9989CAB}" dt="2022-12-06T22:10:07.358" v="1280" actId="1076"/>
          <ac:spMkLst>
            <pc:docMk/>
            <pc:sldMk cId="1729185048" sldId="270"/>
            <ac:spMk id="181" creationId="{E5470102-853A-D1AF-D88D-DF6E9EF93C48}"/>
          </ac:spMkLst>
        </pc:spChg>
        <pc:spChg chg="mod">
          <ac:chgData name="Koser,Kelvin" userId="e7c72deb-ccce-4035-94a1-0829f399aad7" providerId="ADAL" clId="{214C6EF3-7385-284C-B1EC-865AC9989CAB}" dt="2022-12-06T22:10:30.673" v="1285" actId="1038"/>
          <ac:spMkLst>
            <pc:docMk/>
            <pc:sldMk cId="1729185048" sldId="270"/>
            <ac:spMk id="182" creationId="{2B63105B-EF7B-2597-3322-525F30ADE66B}"/>
          </ac:spMkLst>
        </pc:spChg>
        <pc:spChg chg="mod">
          <ac:chgData name="Koser,Kelvin" userId="e7c72deb-ccce-4035-94a1-0829f399aad7" providerId="ADAL" clId="{214C6EF3-7385-284C-B1EC-865AC9989CAB}" dt="2022-12-06T16:41:40.270" v="1161"/>
          <ac:spMkLst>
            <pc:docMk/>
            <pc:sldMk cId="1729185048" sldId="270"/>
            <ac:spMk id="183" creationId="{EB60F8F6-CC64-2EFC-5CD4-E1E6E3432113}"/>
          </ac:spMkLst>
        </pc:spChg>
        <pc:spChg chg="mod">
          <ac:chgData name="Koser,Kelvin" userId="e7c72deb-ccce-4035-94a1-0829f399aad7" providerId="ADAL" clId="{214C6EF3-7385-284C-B1EC-865AC9989CAB}" dt="2022-12-06T22:10:37.968" v="1287" actId="1076"/>
          <ac:spMkLst>
            <pc:docMk/>
            <pc:sldMk cId="1729185048" sldId="270"/>
            <ac:spMk id="184" creationId="{E6D46432-A0C0-B68A-7742-587C8E3C9D9E}"/>
          </ac:spMkLst>
        </pc:spChg>
        <pc:spChg chg="mod">
          <ac:chgData name="Koser,Kelvin" userId="e7c72deb-ccce-4035-94a1-0829f399aad7" providerId="ADAL" clId="{214C6EF3-7385-284C-B1EC-865AC9989CAB}" dt="2022-12-06T16:41:40.270" v="1161"/>
          <ac:spMkLst>
            <pc:docMk/>
            <pc:sldMk cId="1729185048" sldId="270"/>
            <ac:spMk id="185" creationId="{C4CEFC4C-6C89-323D-5578-891567A8B7D7}"/>
          </ac:spMkLst>
        </pc:spChg>
        <pc:spChg chg="mod">
          <ac:chgData name="Koser,Kelvin" userId="e7c72deb-ccce-4035-94a1-0829f399aad7" providerId="ADAL" clId="{214C6EF3-7385-284C-B1EC-865AC9989CAB}" dt="2022-12-06T16:41:40.459" v="1162"/>
          <ac:spMkLst>
            <pc:docMk/>
            <pc:sldMk cId="1729185048" sldId="270"/>
            <ac:spMk id="188" creationId="{CD3FD74F-8502-5BE5-EBFA-FEA60C037058}"/>
          </ac:spMkLst>
        </pc:spChg>
        <pc:spChg chg="mod">
          <ac:chgData name="Koser,Kelvin" userId="e7c72deb-ccce-4035-94a1-0829f399aad7" providerId="ADAL" clId="{214C6EF3-7385-284C-B1EC-865AC9989CAB}" dt="2022-12-06T16:41:40.459" v="1162"/>
          <ac:spMkLst>
            <pc:docMk/>
            <pc:sldMk cId="1729185048" sldId="270"/>
            <ac:spMk id="190" creationId="{3E333B4A-170B-DD49-9CC6-AA9C76E1C3E5}"/>
          </ac:spMkLst>
        </pc:spChg>
        <pc:spChg chg="mod">
          <ac:chgData name="Koser,Kelvin" userId="e7c72deb-ccce-4035-94a1-0829f399aad7" providerId="ADAL" clId="{214C6EF3-7385-284C-B1EC-865AC9989CAB}" dt="2022-12-06T22:16:07.266" v="1317" actId="207"/>
          <ac:spMkLst>
            <pc:docMk/>
            <pc:sldMk cId="1729185048" sldId="270"/>
            <ac:spMk id="191" creationId="{A8267B09-A84E-02B0-E839-AF60099B2101}"/>
          </ac:spMkLst>
        </pc:spChg>
        <pc:spChg chg="mod">
          <ac:chgData name="Koser,Kelvin" userId="e7c72deb-ccce-4035-94a1-0829f399aad7" providerId="ADAL" clId="{214C6EF3-7385-284C-B1EC-865AC9989CAB}" dt="2022-12-06T16:41:40.459" v="1162"/>
          <ac:spMkLst>
            <pc:docMk/>
            <pc:sldMk cId="1729185048" sldId="270"/>
            <ac:spMk id="192" creationId="{54F98F31-B9E8-099A-EC31-4C7191C099AC}"/>
          </ac:spMkLst>
        </pc:spChg>
        <pc:spChg chg="mod">
          <ac:chgData name="Koser,Kelvin" userId="e7c72deb-ccce-4035-94a1-0829f399aad7" providerId="ADAL" clId="{214C6EF3-7385-284C-B1EC-865AC9989CAB}" dt="2022-12-06T22:16:14.892" v="1318" actId="207"/>
          <ac:spMkLst>
            <pc:docMk/>
            <pc:sldMk cId="1729185048" sldId="270"/>
            <ac:spMk id="193" creationId="{F8987BB4-52BB-2B51-677C-A985C3FB042A}"/>
          </ac:spMkLst>
        </pc:spChg>
        <pc:spChg chg="mod">
          <ac:chgData name="Koser,Kelvin" userId="e7c72deb-ccce-4035-94a1-0829f399aad7" providerId="ADAL" clId="{214C6EF3-7385-284C-B1EC-865AC9989CAB}" dt="2022-12-06T16:41:40.459" v="1162"/>
          <ac:spMkLst>
            <pc:docMk/>
            <pc:sldMk cId="1729185048" sldId="270"/>
            <ac:spMk id="194" creationId="{C259EC88-C81F-1320-AAF4-2BA461F7E74D}"/>
          </ac:spMkLst>
        </pc:spChg>
        <pc:spChg chg="mod">
          <ac:chgData name="Koser,Kelvin" userId="e7c72deb-ccce-4035-94a1-0829f399aad7" providerId="ADAL" clId="{214C6EF3-7385-284C-B1EC-865AC9989CAB}" dt="2022-12-06T16:41:40.459" v="1162"/>
          <ac:spMkLst>
            <pc:docMk/>
            <pc:sldMk cId="1729185048" sldId="270"/>
            <ac:spMk id="195" creationId="{AA2093DB-DAD2-0F3C-5AFE-B78B810D72FF}"/>
          </ac:spMkLst>
        </pc:spChg>
        <pc:spChg chg="mod">
          <ac:chgData name="Koser,Kelvin" userId="e7c72deb-ccce-4035-94a1-0829f399aad7" providerId="ADAL" clId="{214C6EF3-7385-284C-B1EC-865AC9989CAB}" dt="2022-12-06T16:41:40.459" v="1162"/>
          <ac:spMkLst>
            <pc:docMk/>
            <pc:sldMk cId="1729185048" sldId="270"/>
            <ac:spMk id="196" creationId="{1BBE3BE5-0E77-A797-DA9C-1088331C4CE4}"/>
          </ac:spMkLst>
        </pc:spChg>
        <pc:spChg chg="mod">
          <ac:chgData name="Koser,Kelvin" userId="e7c72deb-ccce-4035-94a1-0829f399aad7" providerId="ADAL" clId="{214C6EF3-7385-284C-B1EC-865AC9989CAB}" dt="2022-12-06T22:16:23.239" v="1320" actId="207"/>
          <ac:spMkLst>
            <pc:docMk/>
            <pc:sldMk cId="1729185048" sldId="270"/>
            <ac:spMk id="197" creationId="{312A2A5B-DC6E-FD7F-C44F-4842392FB546}"/>
          </ac:spMkLst>
        </pc:spChg>
        <pc:spChg chg="mod">
          <ac:chgData name="Koser,Kelvin" userId="e7c72deb-ccce-4035-94a1-0829f399aad7" providerId="ADAL" clId="{214C6EF3-7385-284C-B1EC-865AC9989CAB}" dt="2022-12-06T22:16:20.759" v="1319" actId="207"/>
          <ac:spMkLst>
            <pc:docMk/>
            <pc:sldMk cId="1729185048" sldId="270"/>
            <ac:spMk id="198" creationId="{B50395B5-018C-C542-2E57-814955E23385}"/>
          </ac:spMkLst>
        </pc:spChg>
        <pc:spChg chg="mod">
          <ac:chgData name="Koser,Kelvin" userId="e7c72deb-ccce-4035-94a1-0829f399aad7" providerId="ADAL" clId="{214C6EF3-7385-284C-B1EC-865AC9989CAB}" dt="2022-12-06T16:41:40.459" v="1162"/>
          <ac:spMkLst>
            <pc:docMk/>
            <pc:sldMk cId="1729185048" sldId="270"/>
            <ac:spMk id="199" creationId="{7D391238-5021-799E-6594-A2FE4D7A582C}"/>
          </ac:spMkLst>
        </pc:spChg>
        <pc:spChg chg="mod">
          <ac:chgData name="Koser,Kelvin" userId="e7c72deb-ccce-4035-94a1-0829f399aad7" providerId="ADAL" clId="{214C6EF3-7385-284C-B1EC-865AC9989CAB}" dt="2022-12-06T22:15:52.622" v="1312" actId="20577"/>
          <ac:spMkLst>
            <pc:docMk/>
            <pc:sldMk cId="1729185048" sldId="270"/>
            <ac:spMk id="200" creationId="{C2C203DC-262E-8846-EBCA-E3B67CA7AF97}"/>
          </ac:spMkLst>
        </pc:spChg>
        <pc:spChg chg="mod">
          <ac:chgData name="Koser,Kelvin" userId="e7c72deb-ccce-4035-94a1-0829f399aad7" providerId="ADAL" clId="{214C6EF3-7385-284C-B1EC-865AC9989CAB}" dt="2022-12-06T16:41:40.600" v="1163"/>
          <ac:spMkLst>
            <pc:docMk/>
            <pc:sldMk cId="1729185048" sldId="270"/>
            <ac:spMk id="203" creationId="{02C15A39-F05B-37B3-E444-02EC0BB0CC2A}"/>
          </ac:spMkLst>
        </pc:spChg>
        <pc:spChg chg="mod">
          <ac:chgData name="Koser,Kelvin" userId="e7c72deb-ccce-4035-94a1-0829f399aad7" providerId="ADAL" clId="{214C6EF3-7385-284C-B1EC-865AC9989CAB}" dt="2022-12-06T16:41:40.600" v="1163"/>
          <ac:spMkLst>
            <pc:docMk/>
            <pc:sldMk cId="1729185048" sldId="270"/>
            <ac:spMk id="205" creationId="{E02BE195-3C28-3D69-E283-8F1B7C7D2BDA}"/>
          </ac:spMkLst>
        </pc:spChg>
        <pc:spChg chg="mod">
          <ac:chgData name="Koser,Kelvin" userId="e7c72deb-ccce-4035-94a1-0829f399aad7" providerId="ADAL" clId="{214C6EF3-7385-284C-B1EC-865AC9989CAB}" dt="2022-12-06T22:15:31.977" v="1307" actId="207"/>
          <ac:spMkLst>
            <pc:docMk/>
            <pc:sldMk cId="1729185048" sldId="270"/>
            <ac:spMk id="206" creationId="{759A5CFB-0D43-D7F8-1941-E1E6F58394B3}"/>
          </ac:spMkLst>
        </pc:spChg>
        <pc:spChg chg="mod">
          <ac:chgData name="Koser,Kelvin" userId="e7c72deb-ccce-4035-94a1-0829f399aad7" providerId="ADAL" clId="{214C6EF3-7385-284C-B1EC-865AC9989CAB}" dt="2022-12-06T16:41:40.600" v="1163"/>
          <ac:spMkLst>
            <pc:docMk/>
            <pc:sldMk cId="1729185048" sldId="270"/>
            <ac:spMk id="207" creationId="{C6C1C33A-23B6-3193-BE85-309072CCF1B6}"/>
          </ac:spMkLst>
        </pc:spChg>
        <pc:spChg chg="mod">
          <ac:chgData name="Koser,Kelvin" userId="e7c72deb-ccce-4035-94a1-0829f399aad7" providerId="ADAL" clId="{214C6EF3-7385-284C-B1EC-865AC9989CAB}" dt="2022-12-06T22:15:42.290" v="1309" actId="207"/>
          <ac:spMkLst>
            <pc:docMk/>
            <pc:sldMk cId="1729185048" sldId="270"/>
            <ac:spMk id="208" creationId="{EB139BA2-BA02-8A2C-5E5E-E91CC8E7C4A3}"/>
          </ac:spMkLst>
        </pc:spChg>
        <pc:spChg chg="mod">
          <ac:chgData name="Koser,Kelvin" userId="e7c72deb-ccce-4035-94a1-0829f399aad7" providerId="ADAL" clId="{214C6EF3-7385-284C-B1EC-865AC9989CAB}" dt="2022-12-06T16:41:40.600" v="1163"/>
          <ac:spMkLst>
            <pc:docMk/>
            <pc:sldMk cId="1729185048" sldId="270"/>
            <ac:spMk id="209" creationId="{EB3997A1-CD55-C7D8-A8DE-D99EC0C8111F}"/>
          </ac:spMkLst>
        </pc:spChg>
        <pc:spChg chg="mod">
          <ac:chgData name="Koser,Kelvin" userId="e7c72deb-ccce-4035-94a1-0829f399aad7" providerId="ADAL" clId="{214C6EF3-7385-284C-B1EC-865AC9989CAB}" dt="2022-12-06T16:41:40.600" v="1163"/>
          <ac:spMkLst>
            <pc:docMk/>
            <pc:sldMk cId="1729185048" sldId="270"/>
            <ac:spMk id="210" creationId="{59E34104-474A-F9D9-4485-6AC8BF7275B2}"/>
          </ac:spMkLst>
        </pc:spChg>
        <pc:spChg chg="mod">
          <ac:chgData name="Koser,Kelvin" userId="e7c72deb-ccce-4035-94a1-0829f399aad7" providerId="ADAL" clId="{214C6EF3-7385-284C-B1EC-865AC9989CAB}" dt="2022-12-06T16:41:40.600" v="1163"/>
          <ac:spMkLst>
            <pc:docMk/>
            <pc:sldMk cId="1729185048" sldId="270"/>
            <ac:spMk id="211" creationId="{7B1C22E5-B241-080F-AC26-EFFEBA63E635}"/>
          </ac:spMkLst>
        </pc:spChg>
        <pc:spChg chg="mod">
          <ac:chgData name="Koser,Kelvin" userId="e7c72deb-ccce-4035-94a1-0829f399aad7" providerId="ADAL" clId="{214C6EF3-7385-284C-B1EC-865AC9989CAB}" dt="2022-12-06T22:15:22.669" v="1305" actId="207"/>
          <ac:spMkLst>
            <pc:docMk/>
            <pc:sldMk cId="1729185048" sldId="270"/>
            <ac:spMk id="212" creationId="{820EBD00-C568-0B72-965B-E5B2F4C4F99A}"/>
          </ac:spMkLst>
        </pc:spChg>
        <pc:spChg chg="mod">
          <ac:chgData name="Koser,Kelvin" userId="e7c72deb-ccce-4035-94a1-0829f399aad7" providerId="ADAL" clId="{214C6EF3-7385-284C-B1EC-865AC9989CAB}" dt="2022-12-06T16:41:40.600" v="1163"/>
          <ac:spMkLst>
            <pc:docMk/>
            <pc:sldMk cId="1729185048" sldId="270"/>
            <ac:spMk id="213" creationId="{8A67F78F-BB8F-9935-EB5D-931D2D66FE5B}"/>
          </ac:spMkLst>
        </pc:spChg>
        <pc:spChg chg="mod">
          <ac:chgData name="Koser,Kelvin" userId="e7c72deb-ccce-4035-94a1-0829f399aad7" providerId="ADAL" clId="{214C6EF3-7385-284C-B1EC-865AC9989CAB}" dt="2022-12-06T16:41:40.600" v="1163"/>
          <ac:spMkLst>
            <pc:docMk/>
            <pc:sldMk cId="1729185048" sldId="270"/>
            <ac:spMk id="214" creationId="{D69C5D31-D8F8-E012-DF92-6C0C66D1B803}"/>
          </ac:spMkLst>
        </pc:spChg>
        <pc:spChg chg="mod">
          <ac:chgData name="Koser,Kelvin" userId="e7c72deb-ccce-4035-94a1-0829f399aad7" providerId="ADAL" clId="{214C6EF3-7385-284C-B1EC-865AC9989CAB}" dt="2022-12-06T22:15:26.335" v="1306" actId="207"/>
          <ac:spMkLst>
            <pc:docMk/>
            <pc:sldMk cId="1729185048" sldId="270"/>
            <ac:spMk id="215" creationId="{0E41B7E1-2766-0FF9-B1A2-68BF68A9B553}"/>
          </ac:spMkLst>
        </pc:spChg>
        <pc:spChg chg="mod">
          <ac:chgData name="Koser,Kelvin" userId="e7c72deb-ccce-4035-94a1-0829f399aad7" providerId="ADAL" clId="{214C6EF3-7385-284C-B1EC-865AC9989CAB}" dt="2022-12-06T16:41:40.786" v="1164"/>
          <ac:spMkLst>
            <pc:docMk/>
            <pc:sldMk cId="1729185048" sldId="270"/>
            <ac:spMk id="218" creationId="{DBE4681C-6F3A-C8B2-9D9B-9BC79335C50C}"/>
          </ac:spMkLst>
        </pc:spChg>
        <pc:spChg chg="mod">
          <ac:chgData name="Koser,Kelvin" userId="e7c72deb-ccce-4035-94a1-0829f399aad7" providerId="ADAL" clId="{214C6EF3-7385-284C-B1EC-865AC9989CAB}" dt="2022-12-06T22:08:42.702" v="1269" actId="1038"/>
          <ac:spMkLst>
            <pc:docMk/>
            <pc:sldMk cId="1729185048" sldId="270"/>
            <ac:spMk id="220" creationId="{DF3C5D8C-7EB2-5828-7A72-4C75EDBA39CB}"/>
          </ac:spMkLst>
        </pc:spChg>
        <pc:spChg chg="mod">
          <ac:chgData name="Koser,Kelvin" userId="e7c72deb-ccce-4035-94a1-0829f399aad7" providerId="ADAL" clId="{214C6EF3-7385-284C-B1EC-865AC9989CAB}" dt="2022-12-06T16:41:40.786" v="1164"/>
          <ac:spMkLst>
            <pc:docMk/>
            <pc:sldMk cId="1729185048" sldId="270"/>
            <ac:spMk id="221" creationId="{428B7C82-BF49-50B3-C2A9-D04D3FAF3C3C}"/>
          </ac:spMkLst>
        </pc:spChg>
        <pc:spChg chg="mod">
          <ac:chgData name="Koser,Kelvin" userId="e7c72deb-ccce-4035-94a1-0829f399aad7" providerId="ADAL" clId="{214C6EF3-7385-284C-B1EC-865AC9989CAB}" dt="2022-12-06T16:41:40.786" v="1164"/>
          <ac:spMkLst>
            <pc:docMk/>
            <pc:sldMk cId="1729185048" sldId="270"/>
            <ac:spMk id="222" creationId="{46D98AC9-6EDC-89F6-7F2F-11233C426704}"/>
          </ac:spMkLst>
        </pc:spChg>
        <pc:spChg chg="mod">
          <ac:chgData name="Koser,Kelvin" userId="e7c72deb-ccce-4035-94a1-0829f399aad7" providerId="ADAL" clId="{214C6EF3-7385-284C-B1EC-865AC9989CAB}" dt="2022-12-06T16:41:40.786" v="1164"/>
          <ac:spMkLst>
            <pc:docMk/>
            <pc:sldMk cId="1729185048" sldId="270"/>
            <ac:spMk id="223" creationId="{32D94470-BACB-D1EB-FAC8-26B8389EA680}"/>
          </ac:spMkLst>
        </pc:spChg>
        <pc:spChg chg="mod">
          <ac:chgData name="Koser,Kelvin" userId="e7c72deb-ccce-4035-94a1-0829f399aad7" providerId="ADAL" clId="{214C6EF3-7385-284C-B1EC-865AC9989CAB}" dt="2022-12-06T16:41:40.786" v="1164"/>
          <ac:spMkLst>
            <pc:docMk/>
            <pc:sldMk cId="1729185048" sldId="270"/>
            <ac:spMk id="224" creationId="{9322E7D4-1B1C-AC9B-C62E-9B38E8669951}"/>
          </ac:spMkLst>
        </pc:spChg>
        <pc:spChg chg="mod">
          <ac:chgData name="Koser,Kelvin" userId="e7c72deb-ccce-4035-94a1-0829f399aad7" providerId="ADAL" clId="{214C6EF3-7385-284C-B1EC-865AC9989CAB}" dt="2022-12-06T22:09:13.338" v="1274" actId="1076"/>
          <ac:spMkLst>
            <pc:docMk/>
            <pc:sldMk cId="1729185048" sldId="270"/>
            <ac:spMk id="225" creationId="{B1BF2893-573E-658B-30C1-313C3DFE94E5}"/>
          </ac:spMkLst>
        </pc:spChg>
        <pc:spChg chg="mod">
          <ac:chgData name="Koser,Kelvin" userId="e7c72deb-ccce-4035-94a1-0829f399aad7" providerId="ADAL" clId="{214C6EF3-7385-284C-B1EC-865AC9989CAB}" dt="2022-12-06T22:09:19.040" v="1275" actId="1076"/>
          <ac:spMkLst>
            <pc:docMk/>
            <pc:sldMk cId="1729185048" sldId="270"/>
            <ac:spMk id="226" creationId="{7FCEBAB3-32F6-1470-173F-7B6A2C7CCB4D}"/>
          </ac:spMkLst>
        </pc:spChg>
        <pc:spChg chg="mod">
          <ac:chgData name="Koser,Kelvin" userId="e7c72deb-ccce-4035-94a1-0829f399aad7" providerId="ADAL" clId="{214C6EF3-7385-284C-B1EC-865AC9989CAB}" dt="2022-12-06T22:09:05.319" v="1273" actId="1076"/>
          <ac:spMkLst>
            <pc:docMk/>
            <pc:sldMk cId="1729185048" sldId="270"/>
            <ac:spMk id="227" creationId="{4D44FDBB-73C0-42C7-B8DE-4F43BF31243A}"/>
          </ac:spMkLst>
        </pc:spChg>
        <pc:spChg chg="mod">
          <ac:chgData name="Koser,Kelvin" userId="e7c72deb-ccce-4035-94a1-0829f399aad7" providerId="ADAL" clId="{214C6EF3-7385-284C-B1EC-865AC9989CAB}" dt="2022-12-06T16:41:40.786" v="1164"/>
          <ac:spMkLst>
            <pc:docMk/>
            <pc:sldMk cId="1729185048" sldId="270"/>
            <ac:spMk id="228" creationId="{231AE2CE-1158-4551-0CDF-FA5EB8450F3F}"/>
          </ac:spMkLst>
        </pc:spChg>
        <pc:spChg chg="mod">
          <ac:chgData name="Koser,Kelvin" userId="e7c72deb-ccce-4035-94a1-0829f399aad7" providerId="ADAL" clId="{214C6EF3-7385-284C-B1EC-865AC9989CAB}" dt="2022-12-06T16:41:40.786" v="1164"/>
          <ac:spMkLst>
            <pc:docMk/>
            <pc:sldMk cId="1729185048" sldId="270"/>
            <ac:spMk id="229" creationId="{52EFBA37-D952-6E4E-55C0-4AB156864415}"/>
          </ac:spMkLst>
        </pc:spChg>
        <pc:spChg chg="mod">
          <ac:chgData name="Koser,Kelvin" userId="e7c72deb-ccce-4035-94a1-0829f399aad7" providerId="ADAL" clId="{214C6EF3-7385-284C-B1EC-865AC9989CAB}" dt="2022-12-06T22:08:56.015" v="1271" actId="1076"/>
          <ac:spMkLst>
            <pc:docMk/>
            <pc:sldMk cId="1729185048" sldId="270"/>
            <ac:spMk id="230" creationId="{1BAA45C6-1BC3-A3F7-F8AC-0EAE8D6E7A6C}"/>
          </ac:spMkLst>
        </pc:spChg>
        <pc:spChg chg="mod">
          <ac:chgData name="Koser,Kelvin" userId="e7c72deb-ccce-4035-94a1-0829f399aad7" providerId="ADAL" clId="{214C6EF3-7385-284C-B1EC-865AC9989CAB}" dt="2022-12-06T16:41:40.915" v="1165"/>
          <ac:spMkLst>
            <pc:docMk/>
            <pc:sldMk cId="1729185048" sldId="270"/>
            <ac:spMk id="233" creationId="{B064CF62-D755-091A-7954-12B16B7600AC}"/>
          </ac:spMkLst>
        </pc:spChg>
        <pc:spChg chg="mod">
          <ac:chgData name="Koser,Kelvin" userId="e7c72deb-ccce-4035-94a1-0829f399aad7" providerId="ADAL" clId="{214C6EF3-7385-284C-B1EC-865AC9989CAB}" dt="2022-12-06T22:02:57.123" v="1206" actId="1037"/>
          <ac:spMkLst>
            <pc:docMk/>
            <pc:sldMk cId="1729185048" sldId="270"/>
            <ac:spMk id="235" creationId="{F969EE68-C687-450D-34B9-E60EF7B4AFC1}"/>
          </ac:spMkLst>
        </pc:spChg>
        <pc:spChg chg="mod">
          <ac:chgData name="Koser,Kelvin" userId="e7c72deb-ccce-4035-94a1-0829f399aad7" providerId="ADAL" clId="{214C6EF3-7385-284C-B1EC-865AC9989CAB}" dt="2022-12-06T22:03:20.698" v="1210" actId="1076"/>
          <ac:spMkLst>
            <pc:docMk/>
            <pc:sldMk cId="1729185048" sldId="270"/>
            <ac:spMk id="236" creationId="{B9CE739B-3F73-0C8C-FC9F-DD41ADEE0C16}"/>
          </ac:spMkLst>
        </pc:spChg>
        <pc:spChg chg="mod">
          <ac:chgData name="Koser,Kelvin" userId="e7c72deb-ccce-4035-94a1-0829f399aad7" providerId="ADAL" clId="{214C6EF3-7385-284C-B1EC-865AC9989CAB}" dt="2022-12-06T22:03:34.141" v="1212" actId="1076"/>
          <ac:spMkLst>
            <pc:docMk/>
            <pc:sldMk cId="1729185048" sldId="270"/>
            <ac:spMk id="237" creationId="{7BC8A2D9-0062-AB98-AEA9-1F922A021E7C}"/>
          </ac:spMkLst>
        </pc:spChg>
        <pc:spChg chg="mod">
          <ac:chgData name="Koser,Kelvin" userId="e7c72deb-ccce-4035-94a1-0829f399aad7" providerId="ADAL" clId="{214C6EF3-7385-284C-B1EC-865AC9989CAB}" dt="2022-12-06T22:03:12.747" v="1209" actId="1076"/>
          <ac:spMkLst>
            <pc:docMk/>
            <pc:sldMk cId="1729185048" sldId="270"/>
            <ac:spMk id="238" creationId="{8E23631D-FAE5-A801-C1EC-BE0B3DB3E59C}"/>
          </ac:spMkLst>
        </pc:spChg>
        <pc:spChg chg="mod">
          <ac:chgData name="Koser,Kelvin" userId="e7c72deb-ccce-4035-94a1-0829f399aad7" providerId="ADAL" clId="{214C6EF3-7385-284C-B1EC-865AC9989CAB}" dt="2022-12-06T16:41:40.915" v="1165"/>
          <ac:spMkLst>
            <pc:docMk/>
            <pc:sldMk cId="1729185048" sldId="270"/>
            <ac:spMk id="239" creationId="{D6137E96-4797-3ECB-5BE9-1A56254D78F4}"/>
          </ac:spMkLst>
        </pc:spChg>
        <pc:spChg chg="mod">
          <ac:chgData name="Koser,Kelvin" userId="e7c72deb-ccce-4035-94a1-0829f399aad7" providerId="ADAL" clId="{214C6EF3-7385-284C-B1EC-865AC9989CAB}" dt="2022-12-06T22:03:38.854" v="1213" actId="1076"/>
          <ac:spMkLst>
            <pc:docMk/>
            <pc:sldMk cId="1729185048" sldId="270"/>
            <ac:spMk id="240" creationId="{14AB5137-CB2E-821B-FDBE-902D5178DB4D}"/>
          </ac:spMkLst>
        </pc:spChg>
        <pc:spChg chg="mod">
          <ac:chgData name="Koser,Kelvin" userId="e7c72deb-ccce-4035-94a1-0829f399aad7" providerId="ADAL" clId="{214C6EF3-7385-284C-B1EC-865AC9989CAB}" dt="2022-12-06T22:03:46.624" v="1214" actId="1076"/>
          <ac:spMkLst>
            <pc:docMk/>
            <pc:sldMk cId="1729185048" sldId="270"/>
            <ac:spMk id="241" creationId="{50C237E6-0E4C-862F-8C83-702BF0A322EA}"/>
          </ac:spMkLst>
        </pc:spChg>
        <pc:spChg chg="mod">
          <ac:chgData name="Koser,Kelvin" userId="e7c72deb-ccce-4035-94a1-0829f399aad7" providerId="ADAL" clId="{214C6EF3-7385-284C-B1EC-865AC9989CAB}" dt="2022-12-06T22:01:55.256" v="1200" actId="1037"/>
          <ac:spMkLst>
            <pc:docMk/>
            <pc:sldMk cId="1729185048" sldId="270"/>
            <ac:spMk id="242" creationId="{E99A75F9-E07B-2A8A-E589-2859131D03B7}"/>
          </ac:spMkLst>
        </pc:spChg>
        <pc:spChg chg="mod">
          <ac:chgData name="Koser,Kelvin" userId="e7c72deb-ccce-4035-94a1-0829f399aad7" providerId="ADAL" clId="{214C6EF3-7385-284C-B1EC-865AC9989CAB}" dt="2022-12-06T22:02:00.241" v="1203" actId="1038"/>
          <ac:spMkLst>
            <pc:docMk/>
            <pc:sldMk cId="1729185048" sldId="270"/>
            <ac:spMk id="243" creationId="{D48AC308-8841-1983-43A2-6FB6625FF7AD}"/>
          </ac:spMkLst>
        </pc:spChg>
        <pc:spChg chg="mod">
          <ac:chgData name="Koser,Kelvin" userId="e7c72deb-ccce-4035-94a1-0829f399aad7" providerId="ADAL" clId="{214C6EF3-7385-284C-B1EC-865AC9989CAB}" dt="2022-12-06T22:01:42.981" v="1196" actId="1076"/>
          <ac:spMkLst>
            <pc:docMk/>
            <pc:sldMk cId="1729185048" sldId="270"/>
            <ac:spMk id="244" creationId="{5EC0D3A7-B6CC-758F-A412-F14E53C3A634}"/>
          </ac:spMkLst>
        </pc:spChg>
        <pc:spChg chg="mod">
          <ac:chgData name="Koser,Kelvin" userId="e7c72deb-ccce-4035-94a1-0829f399aad7" providerId="ADAL" clId="{214C6EF3-7385-284C-B1EC-865AC9989CAB}" dt="2022-12-06T22:03:27.735" v="1211" actId="1076"/>
          <ac:spMkLst>
            <pc:docMk/>
            <pc:sldMk cId="1729185048" sldId="270"/>
            <ac:spMk id="245" creationId="{A6885E62-456C-F99A-5DD6-7B488C57A58B}"/>
          </ac:spMkLst>
        </pc:spChg>
        <pc:spChg chg="mod">
          <ac:chgData name="Koser,Kelvin" userId="e7c72deb-ccce-4035-94a1-0829f399aad7" providerId="ADAL" clId="{214C6EF3-7385-284C-B1EC-865AC9989CAB}" dt="2022-12-06T16:41:41.119" v="1166"/>
          <ac:spMkLst>
            <pc:docMk/>
            <pc:sldMk cId="1729185048" sldId="270"/>
            <ac:spMk id="248" creationId="{F3EC178A-391E-38C9-A552-3D8DC5A62322}"/>
          </ac:spMkLst>
        </pc:spChg>
        <pc:spChg chg="mod">
          <ac:chgData name="Koser,Kelvin" userId="e7c72deb-ccce-4035-94a1-0829f399aad7" providerId="ADAL" clId="{214C6EF3-7385-284C-B1EC-865AC9989CAB}" dt="2022-12-06T22:04:07.148" v="1216" actId="1076"/>
          <ac:spMkLst>
            <pc:docMk/>
            <pc:sldMk cId="1729185048" sldId="270"/>
            <ac:spMk id="250" creationId="{43629FED-0807-2B89-D982-0EA92D675F71}"/>
          </ac:spMkLst>
        </pc:spChg>
        <pc:spChg chg="mod">
          <ac:chgData name="Koser,Kelvin" userId="e7c72deb-ccce-4035-94a1-0829f399aad7" providerId="ADAL" clId="{214C6EF3-7385-284C-B1EC-865AC9989CAB}" dt="2022-12-06T22:05:10.286" v="1224" actId="1076"/>
          <ac:spMkLst>
            <pc:docMk/>
            <pc:sldMk cId="1729185048" sldId="270"/>
            <ac:spMk id="251" creationId="{CC50CE7F-2E59-C95E-ECFC-75B6C3F6FCDC}"/>
          </ac:spMkLst>
        </pc:spChg>
        <pc:spChg chg="mod">
          <ac:chgData name="Koser,Kelvin" userId="e7c72deb-ccce-4035-94a1-0829f399aad7" providerId="ADAL" clId="{214C6EF3-7385-284C-B1EC-865AC9989CAB}" dt="2022-12-06T16:41:41.119" v="1166"/>
          <ac:spMkLst>
            <pc:docMk/>
            <pc:sldMk cId="1729185048" sldId="270"/>
            <ac:spMk id="252" creationId="{F02ACAC5-9A1B-4A41-0F68-279DB5D9617F}"/>
          </ac:spMkLst>
        </pc:spChg>
        <pc:spChg chg="mod">
          <ac:chgData name="Koser,Kelvin" userId="e7c72deb-ccce-4035-94a1-0829f399aad7" providerId="ADAL" clId="{214C6EF3-7385-284C-B1EC-865AC9989CAB}" dt="2022-12-06T16:41:41.119" v="1166"/>
          <ac:spMkLst>
            <pc:docMk/>
            <pc:sldMk cId="1729185048" sldId="270"/>
            <ac:spMk id="253" creationId="{CB15F99D-3EC5-051B-CD3D-5CD6D70F7358}"/>
          </ac:spMkLst>
        </pc:spChg>
        <pc:spChg chg="mod">
          <ac:chgData name="Koser,Kelvin" userId="e7c72deb-ccce-4035-94a1-0829f399aad7" providerId="ADAL" clId="{214C6EF3-7385-284C-B1EC-865AC9989CAB}" dt="2022-12-06T22:04:48.862" v="1221" actId="1076"/>
          <ac:spMkLst>
            <pc:docMk/>
            <pc:sldMk cId="1729185048" sldId="270"/>
            <ac:spMk id="254" creationId="{1D9C1511-8A3B-4CB3-1E8C-399E25DBB7CE}"/>
          </ac:spMkLst>
        </pc:spChg>
        <pc:spChg chg="mod">
          <ac:chgData name="Koser,Kelvin" userId="e7c72deb-ccce-4035-94a1-0829f399aad7" providerId="ADAL" clId="{214C6EF3-7385-284C-B1EC-865AC9989CAB}" dt="2022-12-06T16:41:41.119" v="1166"/>
          <ac:spMkLst>
            <pc:docMk/>
            <pc:sldMk cId="1729185048" sldId="270"/>
            <ac:spMk id="255" creationId="{A454FD2F-3DB5-906D-1135-6884B0B739AA}"/>
          </ac:spMkLst>
        </pc:spChg>
        <pc:spChg chg="mod">
          <ac:chgData name="Koser,Kelvin" userId="e7c72deb-ccce-4035-94a1-0829f399aad7" providerId="ADAL" clId="{214C6EF3-7385-284C-B1EC-865AC9989CAB}" dt="2022-12-06T22:05:05.118" v="1223" actId="1076"/>
          <ac:spMkLst>
            <pc:docMk/>
            <pc:sldMk cId="1729185048" sldId="270"/>
            <ac:spMk id="256" creationId="{52C636F7-C114-6DE1-8C01-B0D2C745BF44}"/>
          </ac:spMkLst>
        </pc:spChg>
        <pc:spChg chg="mod">
          <ac:chgData name="Koser,Kelvin" userId="e7c72deb-ccce-4035-94a1-0829f399aad7" providerId="ADAL" clId="{214C6EF3-7385-284C-B1EC-865AC9989CAB}" dt="2022-12-06T22:04:30.006" v="1218" actId="1076"/>
          <ac:spMkLst>
            <pc:docMk/>
            <pc:sldMk cId="1729185048" sldId="270"/>
            <ac:spMk id="257" creationId="{F4503A89-0D98-C3C8-EB93-C5F3753ABB5D}"/>
          </ac:spMkLst>
        </pc:spChg>
        <pc:spChg chg="mod">
          <ac:chgData name="Koser,Kelvin" userId="e7c72deb-ccce-4035-94a1-0829f399aad7" providerId="ADAL" clId="{214C6EF3-7385-284C-B1EC-865AC9989CAB}" dt="2022-12-06T16:41:41.119" v="1166"/>
          <ac:spMkLst>
            <pc:docMk/>
            <pc:sldMk cId="1729185048" sldId="270"/>
            <ac:spMk id="258" creationId="{D841C150-6CBD-4E9A-874A-BB030534F3CB}"/>
          </ac:spMkLst>
        </pc:spChg>
        <pc:spChg chg="mod">
          <ac:chgData name="Koser,Kelvin" userId="e7c72deb-ccce-4035-94a1-0829f399aad7" providerId="ADAL" clId="{214C6EF3-7385-284C-B1EC-865AC9989CAB}" dt="2022-12-06T22:04:43.194" v="1220" actId="1076"/>
          <ac:spMkLst>
            <pc:docMk/>
            <pc:sldMk cId="1729185048" sldId="270"/>
            <ac:spMk id="259" creationId="{8CCEB61F-EF01-4C8B-E740-64677066572F}"/>
          </ac:spMkLst>
        </pc:spChg>
        <pc:spChg chg="mod">
          <ac:chgData name="Koser,Kelvin" userId="e7c72deb-ccce-4035-94a1-0829f399aad7" providerId="ADAL" clId="{214C6EF3-7385-284C-B1EC-865AC9989CAB}" dt="2022-12-06T22:04:37.059" v="1219" actId="1076"/>
          <ac:spMkLst>
            <pc:docMk/>
            <pc:sldMk cId="1729185048" sldId="270"/>
            <ac:spMk id="260" creationId="{A09F4F77-3ED2-340D-5D6F-9A312685E66E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63" creationId="{EB35C80A-15FA-CA14-F08B-CBA860C8F0DA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65" creationId="{CF13E970-203D-9487-55BC-8638D95C6D6D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66" creationId="{3DEA095E-E5F6-10F1-134A-C79A8738C030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67" creationId="{52B3C9F6-B7A3-7237-0ACB-ADBF2B45F68C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68" creationId="{4600A370-79AF-1F0A-DEB5-6181DA37C3A9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69" creationId="{29A4963C-3166-02C6-2DE3-F7A7DCB41CA0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70" creationId="{A31A4521-85E1-AEEF-EE19-85621A951AB8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71" creationId="{3C0BFC22-2362-906C-D210-D3AFC202DF54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72" creationId="{42747617-4460-534F-621E-0F6CC05B1851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73" creationId="{F9D272FB-71ED-5F32-7CC2-526B32038C02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74" creationId="{7965857C-5ADA-B8E0-F0F9-D194A3A7F310}"/>
          </ac:spMkLst>
        </pc:spChg>
        <pc:spChg chg="mod">
          <ac:chgData name="Koser,Kelvin" userId="e7c72deb-ccce-4035-94a1-0829f399aad7" providerId="ADAL" clId="{214C6EF3-7385-284C-B1EC-865AC9989CAB}" dt="2022-12-06T16:41:41.271" v="1167"/>
          <ac:spMkLst>
            <pc:docMk/>
            <pc:sldMk cId="1729185048" sldId="270"/>
            <ac:spMk id="275" creationId="{2D8DF1F0-C2DC-EB8F-2C36-CB2EDEA54CF6}"/>
          </ac:spMkLst>
        </pc:spChg>
        <pc:spChg chg="mod">
          <ac:chgData name="Koser,Kelvin" userId="e7c72deb-ccce-4035-94a1-0829f399aad7" providerId="ADAL" clId="{214C6EF3-7385-284C-B1EC-865AC9989CAB}" dt="2022-12-06T22:06:44.386" v="1243" actId="1076"/>
          <ac:spMkLst>
            <pc:docMk/>
            <pc:sldMk cId="1729185048" sldId="270"/>
            <ac:spMk id="278" creationId="{0B41AE15-51E5-D896-134C-B59F8D1C333E}"/>
          </ac:spMkLst>
        </pc:spChg>
        <pc:spChg chg="mod">
          <ac:chgData name="Koser,Kelvin" userId="e7c72deb-ccce-4035-94a1-0829f399aad7" providerId="ADAL" clId="{214C6EF3-7385-284C-B1EC-865AC9989CAB}" dt="2022-12-06T16:41:41.457" v="1168"/>
          <ac:spMkLst>
            <pc:docMk/>
            <pc:sldMk cId="1729185048" sldId="270"/>
            <ac:spMk id="280" creationId="{BFB68E52-5DAE-B3F5-AD3A-6430C5A0125A}"/>
          </ac:spMkLst>
        </pc:spChg>
        <pc:spChg chg="mod">
          <ac:chgData name="Koser,Kelvin" userId="e7c72deb-ccce-4035-94a1-0829f399aad7" providerId="ADAL" clId="{214C6EF3-7385-284C-B1EC-865AC9989CAB}" dt="2022-12-06T16:41:41.457" v="1168"/>
          <ac:spMkLst>
            <pc:docMk/>
            <pc:sldMk cId="1729185048" sldId="270"/>
            <ac:spMk id="281" creationId="{96ECE72E-7C39-A4AF-603E-DC0B4133FCC3}"/>
          </ac:spMkLst>
        </pc:spChg>
        <pc:spChg chg="mod">
          <ac:chgData name="Koser,Kelvin" userId="e7c72deb-ccce-4035-94a1-0829f399aad7" providerId="ADAL" clId="{214C6EF3-7385-284C-B1EC-865AC9989CAB}" dt="2022-12-06T22:06:56.370" v="1246" actId="1038"/>
          <ac:spMkLst>
            <pc:docMk/>
            <pc:sldMk cId="1729185048" sldId="270"/>
            <ac:spMk id="282" creationId="{DD999684-4868-63A3-1D72-90F27C2C0433}"/>
          </ac:spMkLst>
        </pc:spChg>
        <pc:spChg chg="mod">
          <ac:chgData name="Koser,Kelvin" userId="e7c72deb-ccce-4035-94a1-0829f399aad7" providerId="ADAL" clId="{214C6EF3-7385-284C-B1EC-865AC9989CAB}" dt="2022-12-06T22:05:34.375" v="1229" actId="1038"/>
          <ac:spMkLst>
            <pc:docMk/>
            <pc:sldMk cId="1729185048" sldId="270"/>
            <ac:spMk id="283" creationId="{BC581247-F84F-609A-B3D3-A552F8288D04}"/>
          </ac:spMkLst>
        </pc:spChg>
        <pc:spChg chg="mod">
          <ac:chgData name="Koser,Kelvin" userId="e7c72deb-ccce-4035-94a1-0829f399aad7" providerId="ADAL" clId="{214C6EF3-7385-284C-B1EC-865AC9989CAB}" dt="2022-12-06T16:41:41.457" v="1168"/>
          <ac:spMkLst>
            <pc:docMk/>
            <pc:sldMk cId="1729185048" sldId="270"/>
            <ac:spMk id="284" creationId="{D1AB9F80-8A9B-1E9A-84F9-E0C27BF8DAAA}"/>
          </ac:spMkLst>
        </pc:spChg>
        <pc:spChg chg="mod">
          <ac:chgData name="Koser,Kelvin" userId="e7c72deb-ccce-4035-94a1-0829f399aad7" providerId="ADAL" clId="{214C6EF3-7385-284C-B1EC-865AC9989CAB}" dt="2022-12-06T16:41:41.457" v="1168"/>
          <ac:spMkLst>
            <pc:docMk/>
            <pc:sldMk cId="1729185048" sldId="270"/>
            <ac:spMk id="285" creationId="{13F15700-06A0-4403-C6AA-3F8320F82687}"/>
          </ac:spMkLst>
        </pc:spChg>
        <pc:spChg chg="mod">
          <ac:chgData name="Koser,Kelvin" userId="e7c72deb-ccce-4035-94a1-0829f399aad7" providerId="ADAL" clId="{214C6EF3-7385-284C-B1EC-865AC9989CAB}" dt="2022-12-06T16:41:41.457" v="1168"/>
          <ac:spMkLst>
            <pc:docMk/>
            <pc:sldMk cId="1729185048" sldId="270"/>
            <ac:spMk id="286" creationId="{7B5AE9E1-25EE-B564-43DC-D008F710AF96}"/>
          </ac:spMkLst>
        </pc:spChg>
        <pc:spChg chg="mod">
          <ac:chgData name="Koser,Kelvin" userId="e7c72deb-ccce-4035-94a1-0829f399aad7" providerId="ADAL" clId="{214C6EF3-7385-284C-B1EC-865AC9989CAB}" dt="2022-12-06T16:41:41.457" v="1168"/>
          <ac:spMkLst>
            <pc:docMk/>
            <pc:sldMk cId="1729185048" sldId="270"/>
            <ac:spMk id="287" creationId="{71496C8A-0C22-9CC6-87D9-6CA48106947C}"/>
          </ac:spMkLst>
        </pc:spChg>
        <pc:spChg chg="mod">
          <ac:chgData name="Koser,Kelvin" userId="e7c72deb-ccce-4035-94a1-0829f399aad7" providerId="ADAL" clId="{214C6EF3-7385-284C-B1EC-865AC9989CAB}" dt="2022-12-06T23:17:51.187" v="2735" actId="1076"/>
          <ac:spMkLst>
            <pc:docMk/>
            <pc:sldMk cId="1729185048" sldId="270"/>
            <ac:spMk id="288" creationId="{37FE3A72-FA29-6A76-A298-5C878AFAC177}"/>
          </ac:spMkLst>
        </pc:spChg>
        <pc:spChg chg="mod">
          <ac:chgData name="Koser,Kelvin" userId="e7c72deb-ccce-4035-94a1-0829f399aad7" providerId="ADAL" clId="{214C6EF3-7385-284C-B1EC-865AC9989CAB}" dt="2022-12-06T16:41:41.457" v="1168"/>
          <ac:spMkLst>
            <pc:docMk/>
            <pc:sldMk cId="1729185048" sldId="270"/>
            <ac:spMk id="289" creationId="{46C7E54F-C6EC-98B2-39C5-1C92472965A2}"/>
          </ac:spMkLst>
        </pc:spChg>
        <pc:spChg chg="mod">
          <ac:chgData name="Koser,Kelvin" userId="e7c72deb-ccce-4035-94a1-0829f399aad7" providerId="ADAL" clId="{214C6EF3-7385-284C-B1EC-865AC9989CAB}" dt="2022-12-06T22:07:09.945" v="1249" actId="1076"/>
          <ac:spMkLst>
            <pc:docMk/>
            <pc:sldMk cId="1729185048" sldId="270"/>
            <ac:spMk id="290" creationId="{C4A8C15C-AFB6-39FC-58B5-DC591A42C518}"/>
          </ac:spMkLst>
        </pc:spChg>
        <pc:spChg chg="mod">
          <ac:chgData name="Koser,Kelvin" userId="e7c72deb-ccce-4035-94a1-0829f399aad7" providerId="ADAL" clId="{214C6EF3-7385-284C-B1EC-865AC9989CAB}" dt="2022-12-06T16:41:41.647" v="1169"/>
          <ac:spMkLst>
            <pc:docMk/>
            <pc:sldMk cId="1729185048" sldId="270"/>
            <ac:spMk id="293" creationId="{B958DCFD-735B-BDCB-3FB2-1AAAE3207D86}"/>
          </ac:spMkLst>
        </pc:spChg>
        <pc:spChg chg="mod">
          <ac:chgData name="Koser,Kelvin" userId="e7c72deb-ccce-4035-94a1-0829f399aad7" providerId="ADAL" clId="{214C6EF3-7385-284C-B1EC-865AC9989CAB}" dt="2022-12-06T22:11:53.595" v="1300" actId="1076"/>
          <ac:spMkLst>
            <pc:docMk/>
            <pc:sldMk cId="1729185048" sldId="270"/>
            <ac:spMk id="295" creationId="{501D23F5-A2C5-10BC-A4D8-94CCBB6ADEB4}"/>
          </ac:spMkLst>
        </pc:spChg>
        <pc:spChg chg="mod">
          <ac:chgData name="Koser,Kelvin" userId="e7c72deb-ccce-4035-94a1-0829f399aad7" providerId="ADAL" clId="{214C6EF3-7385-284C-B1EC-865AC9989CAB}" dt="2022-12-06T16:41:41.647" v="1169"/>
          <ac:spMkLst>
            <pc:docMk/>
            <pc:sldMk cId="1729185048" sldId="270"/>
            <ac:spMk id="296" creationId="{57C7DA6A-3592-21D7-98C4-67C4FA85660F}"/>
          </ac:spMkLst>
        </pc:spChg>
        <pc:spChg chg="mod">
          <ac:chgData name="Koser,Kelvin" userId="e7c72deb-ccce-4035-94a1-0829f399aad7" providerId="ADAL" clId="{214C6EF3-7385-284C-B1EC-865AC9989CAB}" dt="2022-12-06T16:41:41.647" v="1169"/>
          <ac:spMkLst>
            <pc:docMk/>
            <pc:sldMk cId="1729185048" sldId="270"/>
            <ac:spMk id="297" creationId="{DC3239E8-EA34-BBB2-F01D-2BE9DD624E25}"/>
          </ac:spMkLst>
        </pc:spChg>
        <pc:spChg chg="mod">
          <ac:chgData name="Koser,Kelvin" userId="e7c72deb-ccce-4035-94a1-0829f399aad7" providerId="ADAL" clId="{214C6EF3-7385-284C-B1EC-865AC9989CAB}" dt="2022-12-06T22:10:54.424" v="1290" actId="1076"/>
          <ac:spMkLst>
            <pc:docMk/>
            <pc:sldMk cId="1729185048" sldId="270"/>
            <ac:spMk id="298" creationId="{F74B8BFA-4A13-91CA-24B6-82D7FCA6B01E}"/>
          </ac:spMkLst>
        </pc:spChg>
        <pc:spChg chg="mod">
          <ac:chgData name="Koser,Kelvin" userId="e7c72deb-ccce-4035-94a1-0829f399aad7" providerId="ADAL" clId="{214C6EF3-7385-284C-B1EC-865AC9989CAB}" dt="2022-12-06T16:41:41.647" v="1169"/>
          <ac:spMkLst>
            <pc:docMk/>
            <pc:sldMk cId="1729185048" sldId="270"/>
            <ac:spMk id="299" creationId="{CB6B80EA-CF09-6DC9-BE0B-CA890DCCCD41}"/>
          </ac:spMkLst>
        </pc:spChg>
        <pc:spChg chg="mod">
          <ac:chgData name="Koser,Kelvin" userId="e7c72deb-ccce-4035-94a1-0829f399aad7" providerId="ADAL" clId="{214C6EF3-7385-284C-B1EC-865AC9989CAB}" dt="2022-12-06T16:41:41.647" v="1169"/>
          <ac:spMkLst>
            <pc:docMk/>
            <pc:sldMk cId="1729185048" sldId="270"/>
            <ac:spMk id="300" creationId="{07A90571-B8FE-3440-FFD8-B99C53B4A357}"/>
          </ac:spMkLst>
        </pc:spChg>
        <pc:spChg chg="mod">
          <ac:chgData name="Koser,Kelvin" userId="e7c72deb-ccce-4035-94a1-0829f399aad7" providerId="ADAL" clId="{214C6EF3-7385-284C-B1EC-865AC9989CAB}" dt="2022-12-06T16:41:41.647" v="1169"/>
          <ac:spMkLst>
            <pc:docMk/>
            <pc:sldMk cId="1729185048" sldId="270"/>
            <ac:spMk id="301" creationId="{30240DF2-F6AE-C1DA-CFAF-EB5FEA2924F3}"/>
          </ac:spMkLst>
        </pc:spChg>
        <pc:spChg chg="mod">
          <ac:chgData name="Koser,Kelvin" userId="e7c72deb-ccce-4035-94a1-0829f399aad7" providerId="ADAL" clId="{214C6EF3-7385-284C-B1EC-865AC9989CAB}" dt="2022-12-06T22:11:48.043" v="1299" actId="1076"/>
          <ac:spMkLst>
            <pc:docMk/>
            <pc:sldMk cId="1729185048" sldId="270"/>
            <ac:spMk id="302" creationId="{C96B9EB2-14F6-BC45-264D-FFA964BB62E2}"/>
          </ac:spMkLst>
        </pc:spChg>
        <pc:spChg chg="mod">
          <ac:chgData name="Koser,Kelvin" userId="e7c72deb-ccce-4035-94a1-0829f399aad7" providerId="ADAL" clId="{214C6EF3-7385-284C-B1EC-865AC9989CAB}" dt="2022-12-06T22:11:03.429" v="1291" actId="1076"/>
          <ac:spMkLst>
            <pc:docMk/>
            <pc:sldMk cId="1729185048" sldId="270"/>
            <ac:spMk id="303" creationId="{39BADBD2-0D7D-71C8-9994-8C27E88A7696}"/>
          </ac:spMkLst>
        </pc:spChg>
        <pc:spChg chg="mod">
          <ac:chgData name="Koser,Kelvin" userId="e7c72deb-ccce-4035-94a1-0829f399aad7" providerId="ADAL" clId="{214C6EF3-7385-284C-B1EC-865AC9989CAB}" dt="2022-12-06T16:41:41.647" v="1169"/>
          <ac:spMkLst>
            <pc:docMk/>
            <pc:sldMk cId="1729185048" sldId="270"/>
            <ac:spMk id="304" creationId="{755068EE-BA8C-9643-AFF3-09CFC432AA1E}"/>
          </ac:spMkLst>
        </pc:spChg>
        <pc:spChg chg="mod">
          <ac:chgData name="Koser,Kelvin" userId="e7c72deb-ccce-4035-94a1-0829f399aad7" providerId="ADAL" clId="{214C6EF3-7385-284C-B1EC-865AC9989CAB}" dt="2022-12-06T16:41:41.647" v="1169"/>
          <ac:spMkLst>
            <pc:docMk/>
            <pc:sldMk cId="1729185048" sldId="270"/>
            <ac:spMk id="305" creationId="{8415A3DE-840E-7E67-4CED-8D4AFF1B3DBF}"/>
          </ac:spMkLst>
        </pc:spChg>
        <pc:spChg chg="mod">
          <ac:chgData name="Koser,Kelvin" userId="e7c72deb-ccce-4035-94a1-0829f399aad7" providerId="ADAL" clId="{214C6EF3-7385-284C-B1EC-865AC9989CAB}" dt="2022-12-06T16:41:41.780" v="1170"/>
          <ac:spMkLst>
            <pc:docMk/>
            <pc:sldMk cId="1729185048" sldId="270"/>
            <ac:spMk id="308" creationId="{EA8BCADD-CD07-2212-0880-AAFEAAFC87D3}"/>
          </ac:spMkLst>
        </pc:spChg>
        <pc:spChg chg="mod">
          <ac:chgData name="Koser,Kelvin" userId="e7c72deb-ccce-4035-94a1-0829f399aad7" providerId="ADAL" clId="{214C6EF3-7385-284C-B1EC-865AC9989CAB}" dt="2022-12-06T16:41:41.780" v="1170"/>
          <ac:spMkLst>
            <pc:docMk/>
            <pc:sldMk cId="1729185048" sldId="270"/>
            <ac:spMk id="310" creationId="{CFD9F959-4938-98EA-3DAD-F88E0A18A3FA}"/>
          </ac:spMkLst>
        </pc:spChg>
        <pc:spChg chg="mod">
          <ac:chgData name="Koser,Kelvin" userId="e7c72deb-ccce-4035-94a1-0829f399aad7" providerId="ADAL" clId="{214C6EF3-7385-284C-B1EC-865AC9989CAB}" dt="2022-12-06T22:08:15.801" v="1265" actId="1076"/>
          <ac:spMkLst>
            <pc:docMk/>
            <pc:sldMk cId="1729185048" sldId="270"/>
            <ac:spMk id="311" creationId="{BAB07243-15A3-AC23-167C-46F5DC355278}"/>
          </ac:spMkLst>
        </pc:spChg>
        <pc:spChg chg="mod">
          <ac:chgData name="Koser,Kelvin" userId="e7c72deb-ccce-4035-94a1-0829f399aad7" providerId="ADAL" clId="{214C6EF3-7385-284C-B1EC-865AC9989CAB}" dt="2022-12-06T22:08:26.861" v="1267" actId="1037"/>
          <ac:spMkLst>
            <pc:docMk/>
            <pc:sldMk cId="1729185048" sldId="270"/>
            <ac:spMk id="312" creationId="{2CD7C23A-74F4-6F93-8CE0-3018B00C42AF}"/>
          </ac:spMkLst>
        </pc:spChg>
        <pc:spChg chg="mod">
          <ac:chgData name="Koser,Kelvin" userId="e7c72deb-ccce-4035-94a1-0829f399aad7" providerId="ADAL" clId="{214C6EF3-7385-284C-B1EC-865AC9989CAB}" dt="2022-12-06T16:41:41.780" v="1170"/>
          <ac:spMkLst>
            <pc:docMk/>
            <pc:sldMk cId="1729185048" sldId="270"/>
            <ac:spMk id="313" creationId="{4655B9E2-DEDD-4357-0EEA-B24D76025678}"/>
          </ac:spMkLst>
        </pc:spChg>
        <pc:spChg chg="mod">
          <ac:chgData name="Koser,Kelvin" userId="e7c72deb-ccce-4035-94a1-0829f399aad7" providerId="ADAL" clId="{214C6EF3-7385-284C-B1EC-865AC9989CAB}" dt="2022-12-06T16:41:41.780" v="1170"/>
          <ac:spMkLst>
            <pc:docMk/>
            <pc:sldMk cId="1729185048" sldId="270"/>
            <ac:spMk id="314" creationId="{04F647E8-B209-E89A-EE21-F8012E249E95}"/>
          </ac:spMkLst>
        </pc:spChg>
        <pc:spChg chg="mod">
          <ac:chgData name="Koser,Kelvin" userId="e7c72deb-ccce-4035-94a1-0829f399aad7" providerId="ADAL" clId="{214C6EF3-7385-284C-B1EC-865AC9989CAB}" dt="2022-12-06T16:41:41.780" v="1170"/>
          <ac:spMkLst>
            <pc:docMk/>
            <pc:sldMk cId="1729185048" sldId="270"/>
            <ac:spMk id="315" creationId="{BA27DB38-F976-58E6-32E3-EF174262292D}"/>
          </ac:spMkLst>
        </pc:spChg>
        <pc:spChg chg="mod">
          <ac:chgData name="Koser,Kelvin" userId="e7c72deb-ccce-4035-94a1-0829f399aad7" providerId="ADAL" clId="{214C6EF3-7385-284C-B1EC-865AC9989CAB}" dt="2022-12-06T22:08:02.916" v="1263" actId="1037"/>
          <ac:spMkLst>
            <pc:docMk/>
            <pc:sldMk cId="1729185048" sldId="270"/>
            <ac:spMk id="316" creationId="{2959DE77-2A23-2CC0-E242-21CA3C47D806}"/>
          </ac:spMkLst>
        </pc:spChg>
        <pc:spChg chg="mod">
          <ac:chgData name="Koser,Kelvin" userId="e7c72deb-ccce-4035-94a1-0829f399aad7" providerId="ADAL" clId="{214C6EF3-7385-284C-B1EC-865AC9989CAB}" dt="2022-12-06T16:41:41.780" v="1170"/>
          <ac:spMkLst>
            <pc:docMk/>
            <pc:sldMk cId="1729185048" sldId="270"/>
            <ac:spMk id="317" creationId="{6AD6EF18-1217-A6F6-EC99-AF45D0F9E202}"/>
          </ac:spMkLst>
        </pc:spChg>
        <pc:spChg chg="mod">
          <ac:chgData name="Koser,Kelvin" userId="e7c72deb-ccce-4035-94a1-0829f399aad7" providerId="ADAL" clId="{214C6EF3-7385-284C-B1EC-865AC9989CAB}" dt="2022-12-06T22:07:50.259" v="1261" actId="1038"/>
          <ac:spMkLst>
            <pc:docMk/>
            <pc:sldMk cId="1729185048" sldId="270"/>
            <ac:spMk id="318" creationId="{FCC74AD4-9857-C9B2-9294-255582524B17}"/>
          </ac:spMkLst>
        </pc:spChg>
        <pc:spChg chg="mod">
          <ac:chgData name="Koser,Kelvin" userId="e7c72deb-ccce-4035-94a1-0829f399aad7" providerId="ADAL" clId="{214C6EF3-7385-284C-B1EC-865AC9989CAB}" dt="2022-12-06T16:41:41.780" v="1170"/>
          <ac:spMkLst>
            <pc:docMk/>
            <pc:sldMk cId="1729185048" sldId="270"/>
            <ac:spMk id="319" creationId="{772FCAC3-364F-6302-1D79-1A837089F515}"/>
          </ac:spMkLst>
        </pc:spChg>
        <pc:spChg chg="mod">
          <ac:chgData name="Koser,Kelvin" userId="e7c72deb-ccce-4035-94a1-0829f399aad7" providerId="ADAL" clId="{214C6EF3-7385-284C-B1EC-865AC9989CAB}" dt="2022-12-06T22:07:32.587" v="1250" actId="1076"/>
          <ac:spMkLst>
            <pc:docMk/>
            <pc:sldMk cId="1729185048" sldId="270"/>
            <ac:spMk id="320" creationId="{E1423727-C649-CE9E-9E6E-F23557B487FB}"/>
          </ac:spMkLst>
        </pc:spChg>
        <pc:spChg chg="add mod">
          <ac:chgData name="Koser,Kelvin" userId="e7c72deb-ccce-4035-94a1-0829f399aad7" providerId="ADAL" clId="{214C6EF3-7385-284C-B1EC-865AC9989CAB}" dt="2022-12-06T22:17:19.680" v="1383" actId="20577"/>
          <ac:spMkLst>
            <pc:docMk/>
            <pc:sldMk cId="1729185048" sldId="270"/>
            <ac:spMk id="321" creationId="{BF677B76-F452-1E62-ED04-56C12B19642B}"/>
          </ac:spMkLst>
        </pc:spChg>
        <pc:spChg chg="add mod">
          <ac:chgData name="Koser,Kelvin" userId="e7c72deb-ccce-4035-94a1-0829f399aad7" providerId="ADAL" clId="{214C6EF3-7385-284C-B1EC-865AC9989CAB}" dt="2022-12-06T22:17:51.521" v="1429" actId="1076"/>
          <ac:spMkLst>
            <pc:docMk/>
            <pc:sldMk cId="1729185048" sldId="270"/>
            <ac:spMk id="324" creationId="{59B2BE49-1696-C940-6FFA-123314A4B4CB}"/>
          </ac:spMkLst>
        </pc:spChg>
        <pc:spChg chg="add mod">
          <ac:chgData name="Koser,Kelvin" userId="e7c72deb-ccce-4035-94a1-0829f399aad7" providerId="ADAL" clId="{214C6EF3-7385-284C-B1EC-865AC9989CAB}" dt="2022-12-06T22:19:13.963" v="1435" actId="20577"/>
          <ac:spMkLst>
            <pc:docMk/>
            <pc:sldMk cId="1729185048" sldId="270"/>
            <ac:spMk id="325" creationId="{88D73362-922E-7F25-B52A-B09BC4AAD338}"/>
          </ac:spMkLst>
        </pc:spChg>
        <pc:spChg chg="add mod">
          <ac:chgData name="Koser,Kelvin" userId="e7c72deb-ccce-4035-94a1-0829f399aad7" providerId="ADAL" clId="{214C6EF3-7385-284C-B1EC-865AC9989CAB}" dt="2022-12-06T22:32:31.754" v="1955"/>
          <ac:spMkLst>
            <pc:docMk/>
            <pc:sldMk cId="1729185048" sldId="270"/>
            <ac:spMk id="326" creationId="{7959F4A0-776A-35F1-E81F-78062CDC156D}"/>
          </ac:spMkLst>
        </pc:spChg>
        <pc:grpChg chg="add">
          <ac:chgData name="Koser,Kelvin" userId="e7c72deb-ccce-4035-94a1-0829f399aad7" providerId="ADAL" clId="{214C6EF3-7385-284C-B1EC-865AC9989CAB}" dt="2022-12-06T16:36:48.034" v="1100" actId="164"/>
          <ac:grpSpMkLst>
            <pc:docMk/>
            <pc:sldMk cId="1729185048" sldId="270"/>
            <ac:grpSpMk id="8" creationId="{3C0FBB8C-2A39-020E-688F-BD0681725E58}"/>
          </ac:grpSpMkLst>
        </pc:grpChg>
        <pc:grpChg chg="add">
          <ac:chgData name="Koser,Kelvin" userId="e7c72deb-ccce-4035-94a1-0829f399aad7" providerId="ADAL" clId="{214C6EF3-7385-284C-B1EC-865AC9989CAB}" dt="2022-12-06T16:38:05.672" v="1117" actId="164"/>
          <ac:grpSpMkLst>
            <pc:docMk/>
            <pc:sldMk cId="1729185048" sldId="270"/>
            <ac:grpSpMk id="16" creationId="{168C98BB-D15E-65B6-B48E-D441D2FF4D2D}"/>
          </ac:grpSpMkLst>
        </pc:grpChg>
        <pc:grpChg chg="add mod topLvl">
          <ac:chgData name="Koser,Kelvin" userId="e7c72deb-ccce-4035-94a1-0829f399aad7" providerId="ADAL" clId="{214C6EF3-7385-284C-B1EC-865AC9989CAB}" dt="2022-12-06T22:16:57.702" v="1321" actId="1076"/>
          <ac:grpSpMkLst>
            <pc:docMk/>
            <pc:sldMk cId="1729185048" sldId="270"/>
            <ac:grpSpMk id="18" creationId="{AC5E90BA-2B8A-E4C0-435F-FEAE94E03F25}"/>
          </ac:grpSpMkLst>
        </pc:grpChg>
        <pc:grpChg chg="add del mod">
          <ac:chgData name="Koser,Kelvin" userId="e7c72deb-ccce-4035-94a1-0829f399aad7" providerId="ADAL" clId="{214C6EF3-7385-284C-B1EC-865AC9989CAB}" dt="2022-12-06T16:40:27.663" v="1151"/>
          <ac:grpSpMkLst>
            <pc:docMk/>
            <pc:sldMk cId="1729185048" sldId="270"/>
            <ac:grpSpMk id="19" creationId="{F06C2524-E4E7-090D-3BF4-0487666A4367}"/>
          </ac:grpSpMkLst>
        </pc:grpChg>
        <pc:grpChg chg="mod">
          <ac:chgData name="Koser,Kelvin" userId="e7c72deb-ccce-4035-94a1-0829f399aad7" providerId="ADAL" clId="{214C6EF3-7385-284C-B1EC-865AC9989CAB}" dt="2022-12-06T16:40:08.371" v="1130"/>
          <ac:grpSpMkLst>
            <pc:docMk/>
            <pc:sldMk cId="1729185048" sldId="270"/>
            <ac:grpSpMk id="20" creationId="{2D67F250-F427-4671-E4EA-5F3A46D36A14}"/>
          </ac:grpSpMkLst>
        </pc:grpChg>
        <pc:grpChg chg="mod">
          <ac:chgData name="Koser,Kelvin" userId="e7c72deb-ccce-4035-94a1-0829f399aad7" providerId="ADAL" clId="{214C6EF3-7385-284C-B1EC-865AC9989CAB}" dt="2022-12-06T16:40:08.371" v="1130"/>
          <ac:grpSpMkLst>
            <pc:docMk/>
            <pc:sldMk cId="1729185048" sldId="270"/>
            <ac:grpSpMk id="22" creationId="{83069944-F946-432D-041B-892D64719231}"/>
          </ac:grpSpMkLst>
        </pc:grpChg>
        <pc:grpChg chg="add del mod">
          <ac:chgData name="Koser,Kelvin" userId="e7c72deb-ccce-4035-94a1-0829f399aad7" providerId="ADAL" clId="{214C6EF3-7385-284C-B1EC-865AC9989CAB}" dt="2022-12-06T16:40:27.350" v="1150"/>
          <ac:grpSpMkLst>
            <pc:docMk/>
            <pc:sldMk cId="1729185048" sldId="270"/>
            <ac:grpSpMk id="34" creationId="{DD9BDE30-E6E3-CCA6-1296-5BC3EAFBAA1A}"/>
          </ac:grpSpMkLst>
        </pc:grpChg>
        <pc:grpChg chg="mod">
          <ac:chgData name="Koser,Kelvin" userId="e7c72deb-ccce-4035-94a1-0829f399aad7" providerId="ADAL" clId="{214C6EF3-7385-284C-B1EC-865AC9989CAB}" dt="2022-12-06T16:40:08.566" v="1131"/>
          <ac:grpSpMkLst>
            <pc:docMk/>
            <pc:sldMk cId="1729185048" sldId="270"/>
            <ac:grpSpMk id="35" creationId="{D90C5471-7781-B749-8631-25B7F52EDCEE}"/>
          </ac:grpSpMkLst>
        </pc:grpChg>
        <pc:grpChg chg="mod">
          <ac:chgData name="Koser,Kelvin" userId="e7c72deb-ccce-4035-94a1-0829f399aad7" providerId="ADAL" clId="{214C6EF3-7385-284C-B1EC-865AC9989CAB}" dt="2022-12-06T16:40:08.566" v="1131"/>
          <ac:grpSpMkLst>
            <pc:docMk/>
            <pc:sldMk cId="1729185048" sldId="270"/>
            <ac:grpSpMk id="37" creationId="{D14FE856-A845-89E7-6EA0-FC8019ED890C}"/>
          </ac:grpSpMkLst>
        </pc:grpChg>
        <pc:grpChg chg="add del mod">
          <ac:chgData name="Koser,Kelvin" userId="e7c72deb-ccce-4035-94a1-0829f399aad7" providerId="ADAL" clId="{214C6EF3-7385-284C-B1EC-865AC9989CAB}" dt="2022-12-06T16:40:26.910" v="1149"/>
          <ac:grpSpMkLst>
            <pc:docMk/>
            <pc:sldMk cId="1729185048" sldId="270"/>
            <ac:grpSpMk id="49" creationId="{62327F9E-043D-91A1-EE6E-BEFC69ECA97B}"/>
          </ac:grpSpMkLst>
        </pc:grpChg>
        <pc:grpChg chg="mod">
          <ac:chgData name="Koser,Kelvin" userId="e7c72deb-ccce-4035-94a1-0829f399aad7" providerId="ADAL" clId="{214C6EF3-7385-284C-B1EC-865AC9989CAB}" dt="2022-12-06T16:40:08.788" v="1132"/>
          <ac:grpSpMkLst>
            <pc:docMk/>
            <pc:sldMk cId="1729185048" sldId="270"/>
            <ac:grpSpMk id="50" creationId="{8EC737C1-8DBE-135B-6A03-7E1E1AB94EF3}"/>
          </ac:grpSpMkLst>
        </pc:grpChg>
        <pc:grpChg chg="mod">
          <ac:chgData name="Koser,Kelvin" userId="e7c72deb-ccce-4035-94a1-0829f399aad7" providerId="ADAL" clId="{214C6EF3-7385-284C-B1EC-865AC9989CAB}" dt="2022-12-06T16:40:08.788" v="1132"/>
          <ac:grpSpMkLst>
            <pc:docMk/>
            <pc:sldMk cId="1729185048" sldId="270"/>
            <ac:grpSpMk id="52" creationId="{64C14E25-AD72-C94A-6A0C-39EDFFAC3357}"/>
          </ac:grpSpMkLst>
        </pc:grpChg>
        <pc:grpChg chg="add del mod">
          <ac:chgData name="Koser,Kelvin" userId="e7c72deb-ccce-4035-94a1-0829f399aad7" providerId="ADAL" clId="{214C6EF3-7385-284C-B1EC-865AC9989CAB}" dt="2022-12-06T16:40:26.758" v="1148"/>
          <ac:grpSpMkLst>
            <pc:docMk/>
            <pc:sldMk cId="1729185048" sldId="270"/>
            <ac:grpSpMk id="64" creationId="{3F7C23B8-F367-AD48-3C26-C28046DC0A53}"/>
          </ac:grpSpMkLst>
        </pc:grpChg>
        <pc:grpChg chg="mod">
          <ac:chgData name="Koser,Kelvin" userId="e7c72deb-ccce-4035-94a1-0829f399aad7" providerId="ADAL" clId="{214C6EF3-7385-284C-B1EC-865AC9989CAB}" dt="2022-12-06T16:40:09.002" v="1133"/>
          <ac:grpSpMkLst>
            <pc:docMk/>
            <pc:sldMk cId="1729185048" sldId="270"/>
            <ac:grpSpMk id="65" creationId="{4BDAFEB2-CAD0-3328-F8FD-CB8339BE1896}"/>
          </ac:grpSpMkLst>
        </pc:grpChg>
        <pc:grpChg chg="mod">
          <ac:chgData name="Koser,Kelvin" userId="e7c72deb-ccce-4035-94a1-0829f399aad7" providerId="ADAL" clId="{214C6EF3-7385-284C-B1EC-865AC9989CAB}" dt="2022-12-06T16:40:09.002" v="1133"/>
          <ac:grpSpMkLst>
            <pc:docMk/>
            <pc:sldMk cId="1729185048" sldId="270"/>
            <ac:grpSpMk id="67" creationId="{1C1360C4-033D-0BBF-F50A-5D231BAA215E}"/>
          </ac:grpSpMkLst>
        </pc:grpChg>
        <pc:grpChg chg="add del mod">
          <ac:chgData name="Koser,Kelvin" userId="e7c72deb-ccce-4035-94a1-0829f399aad7" providerId="ADAL" clId="{214C6EF3-7385-284C-B1EC-865AC9989CAB}" dt="2022-12-06T16:40:26.630" v="1147"/>
          <ac:grpSpMkLst>
            <pc:docMk/>
            <pc:sldMk cId="1729185048" sldId="270"/>
            <ac:grpSpMk id="79" creationId="{E92C6F2C-B94A-677A-873D-2C5DD2F207BE}"/>
          </ac:grpSpMkLst>
        </pc:grpChg>
        <pc:grpChg chg="mod">
          <ac:chgData name="Koser,Kelvin" userId="e7c72deb-ccce-4035-94a1-0829f399aad7" providerId="ADAL" clId="{214C6EF3-7385-284C-B1EC-865AC9989CAB}" dt="2022-12-06T16:40:09.223" v="1134"/>
          <ac:grpSpMkLst>
            <pc:docMk/>
            <pc:sldMk cId="1729185048" sldId="270"/>
            <ac:grpSpMk id="80" creationId="{4C23C147-2154-090B-40B1-881B2453B863}"/>
          </ac:grpSpMkLst>
        </pc:grpChg>
        <pc:grpChg chg="mod">
          <ac:chgData name="Koser,Kelvin" userId="e7c72deb-ccce-4035-94a1-0829f399aad7" providerId="ADAL" clId="{214C6EF3-7385-284C-B1EC-865AC9989CAB}" dt="2022-12-06T16:40:09.223" v="1134"/>
          <ac:grpSpMkLst>
            <pc:docMk/>
            <pc:sldMk cId="1729185048" sldId="270"/>
            <ac:grpSpMk id="82" creationId="{51124583-5326-0D5D-9598-353A4A9C0559}"/>
          </ac:grpSpMkLst>
        </pc:grpChg>
        <pc:grpChg chg="add del mod">
          <ac:chgData name="Koser,Kelvin" userId="e7c72deb-ccce-4035-94a1-0829f399aad7" providerId="ADAL" clId="{214C6EF3-7385-284C-B1EC-865AC9989CAB}" dt="2022-12-06T16:40:26.471" v="1146"/>
          <ac:grpSpMkLst>
            <pc:docMk/>
            <pc:sldMk cId="1729185048" sldId="270"/>
            <ac:grpSpMk id="94" creationId="{E4E39CC4-6A07-A70E-DD24-7BBB486A62D6}"/>
          </ac:grpSpMkLst>
        </pc:grpChg>
        <pc:grpChg chg="mod">
          <ac:chgData name="Koser,Kelvin" userId="e7c72deb-ccce-4035-94a1-0829f399aad7" providerId="ADAL" clId="{214C6EF3-7385-284C-B1EC-865AC9989CAB}" dt="2022-12-06T16:40:09.463" v="1135"/>
          <ac:grpSpMkLst>
            <pc:docMk/>
            <pc:sldMk cId="1729185048" sldId="270"/>
            <ac:grpSpMk id="95" creationId="{A51B9987-5D47-83A0-6DA0-2627842A3554}"/>
          </ac:grpSpMkLst>
        </pc:grpChg>
        <pc:grpChg chg="mod">
          <ac:chgData name="Koser,Kelvin" userId="e7c72deb-ccce-4035-94a1-0829f399aad7" providerId="ADAL" clId="{214C6EF3-7385-284C-B1EC-865AC9989CAB}" dt="2022-12-06T16:40:09.463" v="1135"/>
          <ac:grpSpMkLst>
            <pc:docMk/>
            <pc:sldMk cId="1729185048" sldId="270"/>
            <ac:grpSpMk id="97" creationId="{3FFD7C86-3BAF-AEDE-5A9D-314BA5F1F2AE}"/>
          </ac:grpSpMkLst>
        </pc:grpChg>
        <pc:grpChg chg="add del mod">
          <ac:chgData name="Koser,Kelvin" userId="e7c72deb-ccce-4035-94a1-0829f399aad7" providerId="ADAL" clId="{214C6EF3-7385-284C-B1EC-865AC9989CAB}" dt="2022-12-06T16:40:26.326" v="1145"/>
          <ac:grpSpMkLst>
            <pc:docMk/>
            <pc:sldMk cId="1729185048" sldId="270"/>
            <ac:grpSpMk id="109" creationId="{9F5F0636-6594-9832-0B39-5B11CE4D2EBC}"/>
          </ac:grpSpMkLst>
        </pc:grpChg>
        <pc:grpChg chg="mod">
          <ac:chgData name="Koser,Kelvin" userId="e7c72deb-ccce-4035-94a1-0829f399aad7" providerId="ADAL" clId="{214C6EF3-7385-284C-B1EC-865AC9989CAB}" dt="2022-12-06T16:40:09.746" v="1136"/>
          <ac:grpSpMkLst>
            <pc:docMk/>
            <pc:sldMk cId="1729185048" sldId="270"/>
            <ac:grpSpMk id="110" creationId="{508C9E2C-52BB-EB9A-8C77-7389B11EC636}"/>
          </ac:grpSpMkLst>
        </pc:grpChg>
        <pc:grpChg chg="mod">
          <ac:chgData name="Koser,Kelvin" userId="e7c72deb-ccce-4035-94a1-0829f399aad7" providerId="ADAL" clId="{214C6EF3-7385-284C-B1EC-865AC9989CAB}" dt="2022-12-06T16:40:09.746" v="1136"/>
          <ac:grpSpMkLst>
            <pc:docMk/>
            <pc:sldMk cId="1729185048" sldId="270"/>
            <ac:grpSpMk id="112" creationId="{02FD29AF-656F-F2A8-7061-0FE05701C33B}"/>
          </ac:grpSpMkLst>
        </pc:grpChg>
        <pc:grpChg chg="add del mod">
          <ac:chgData name="Koser,Kelvin" userId="e7c72deb-ccce-4035-94a1-0829f399aad7" providerId="ADAL" clId="{214C6EF3-7385-284C-B1EC-865AC9989CAB}" dt="2022-12-06T16:40:26.193" v="1144"/>
          <ac:grpSpMkLst>
            <pc:docMk/>
            <pc:sldMk cId="1729185048" sldId="270"/>
            <ac:grpSpMk id="124" creationId="{C8C9B409-7B7A-A906-1011-DAEBC0FF70A1}"/>
          </ac:grpSpMkLst>
        </pc:grpChg>
        <pc:grpChg chg="mod">
          <ac:chgData name="Koser,Kelvin" userId="e7c72deb-ccce-4035-94a1-0829f399aad7" providerId="ADAL" clId="{214C6EF3-7385-284C-B1EC-865AC9989CAB}" dt="2022-12-06T16:40:10.024" v="1137"/>
          <ac:grpSpMkLst>
            <pc:docMk/>
            <pc:sldMk cId="1729185048" sldId="270"/>
            <ac:grpSpMk id="125" creationId="{C9D5AC64-48E1-00D7-7353-086F03F898C8}"/>
          </ac:grpSpMkLst>
        </pc:grpChg>
        <pc:grpChg chg="mod">
          <ac:chgData name="Koser,Kelvin" userId="e7c72deb-ccce-4035-94a1-0829f399aad7" providerId="ADAL" clId="{214C6EF3-7385-284C-B1EC-865AC9989CAB}" dt="2022-12-06T16:40:10.024" v="1137"/>
          <ac:grpSpMkLst>
            <pc:docMk/>
            <pc:sldMk cId="1729185048" sldId="270"/>
            <ac:grpSpMk id="127" creationId="{96BE0005-EDC2-8146-0FC5-A0FAFAAC4185}"/>
          </ac:grpSpMkLst>
        </pc:grpChg>
        <pc:grpChg chg="add del mod">
          <ac:chgData name="Koser,Kelvin" userId="e7c72deb-ccce-4035-94a1-0829f399aad7" providerId="ADAL" clId="{214C6EF3-7385-284C-B1EC-865AC9989CAB}" dt="2022-12-06T16:40:26.074" v="1143"/>
          <ac:grpSpMkLst>
            <pc:docMk/>
            <pc:sldMk cId="1729185048" sldId="270"/>
            <ac:grpSpMk id="139" creationId="{52D27125-9DBC-40BD-5339-AB5F46ED0953}"/>
          </ac:grpSpMkLst>
        </pc:grpChg>
        <pc:grpChg chg="mod">
          <ac:chgData name="Koser,Kelvin" userId="e7c72deb-ccce-4035-94a1-0829f399aad7" providerId="ADAL" clId="{214C6EF3-7385-284C-B1EC-865AC9989CAB}" dt="2022-12-06T16:40:10.250" v="1138"/>
          <ac:grpSpMkLst>
            <pc:docMk/>
            <pc:sldMk cId="1729185048" sldId="270"/>
            <ac:grpSpMk id="140" creationId="{6993EF75-9177-6053-3402-87A39F09045C}"/>
          </ac:grpSpMkLst>
        </pc:grpChg>
        <pc:grpChg chg="mod">
          <ac:chgData name="Koser,Kelvin" userId="e7c72deb-ccce-4035-94a1-0829f399aad7" providerId="ADAL" clId="{214C6EF3-7385-284C-B1EC-865AC9989CAB}" dt="2022-12-06T16:40:10.250" v="1138"/>
          <ac:grpSpMkLst>
            <pc:docMk/>
            <pc:sldMk cId="1729185048" sldId="270"/>
            <ac:grpSpMk id="142" creationId="{F81799F4-F345-1A52-C98D-74A977AA1593}"/>
          </ac:grpSpMkLst>
        </pc:grpChg>
        <pc:grpChg chg="add del mod">
          <ac:chgData name="Koser,Kelvin" userId="e7c72deb-ccce-4035-94a1-0829f399aad7" providerId="ADAL" clId="{214C6EF3-7385-284C-B1EC-865AC9989CAB}" dt="2022-12-06T16:40:25.967" v="1142"/>
          <ac:grpSpMkLst>
            <pc:docMk/>
            <pc:sldMk cId="1729185048" sldId="270"/>
            <ac:grpSpMk id="154" creationId="{564746C2-6E48-1698-B093-B89E235264E9}"/>
          </ac:grpSpMkLst>
        </pc:grpChg>
        <pc:grpChg chg="mod">
          <ac:chgData name="Koser,Kelvin" userId="e7c72deb-ccce-4035-94a1-0829f399aad7" providerId="ADAL" clId="{214C6EF3-7385-284C-B1EC-865AC9989CAB}" dt="2022-12-06T16:40:10.504" v="1139"/>
          <ac:grpSpMkLst>
            <pc:docMk/>
            <pc:sldMk cId="1729185048" sldId="270"/>
            <ac:grpSpMk id="155" creationId="{B4DD55CA-FD19-EF64-CCDA-15C5EDF73432}"/>
          </ac:grpSpMkLst>
        </pc:grpChg>
        <pc:grpChg chg="mod">
          <ac:chgData name="Koser,Kelvin" userId="e7c72deb-ccce-4035-94a1-0829f399aad7" providerId="ADAL" clId="{214C6EF3-7385-284C-B1EC-865AC9989CAB}" dt="2022-12-06T16:40:10.504" v="1139"/>
          <ac:grpSpMkLst>
            <pc:docMk/>
            <pc:sldMk cId="1729185048" sldId="270"/>
            <ac:grpSpMk id="157" creationId="{B07A3974-75B9-10B1-C6E2-F324AC4C2A12}"/>
          </ac:grpSpMkLst>
        </pc:grpChg>
        <pc:grpChg chg="add del">
          <ac:chgData name="Koser,Kelvin" userId="e7c72deb-ccce-4035-94a1-0829f399aad7" providerId="ADAL" clId="{214C6EF3-7385-284C-B1EC-865AC9989CAB}" dt="2022-12-06T16:41:08.291" v="1156" actId="164"/>
          <ac:grpSpMkLst>
            <pc:docMk/>
            <pc:sldMk cId="1729185048" sldId="270"/>
            <ac:grpSpMk id="170" creationId="{3FC1C5DA-1DD3-EFE0-11D2-D25106C55F4B}"/>
          </ac:grpSpMkLst>
        </pc:grpChg>
        <pc:grpChg chg="add mod topLvl">
          <ac:chgData name="Koser,Kelvin" userId="e7c72deb-ccce-4035-94a1-0829f399aad7" providerId="ADAL" clId="{214C6EF3-7385-284C-B1EC-865AC9989CAB}" dt="2022-12-06T22:17:30.186" v="1385" actId="165"/>
          <ac:grpSpMkLst>
            <pc:docMk/>
            <pc:sldMk cId="1729185048" sldId="270"/>
            <ac:grpSpMk id="171" creationId="{C150BAEE-80A7-5D5D-A0AB-F8127E70DE04}"/>
          </ac:grpSpMkLst>
        </pc:grpChg>
        <pc:grpChg chg="mod">
          <ac:chgData name="Koser,Kelvin" userId="e7c72deb-ccce-4035-94a1-0829f399aad7" providerId="ADAL" clId="{214C6EF3-7385-284C-B1EC-865AC9989CAB}" dt="2022-12-06T16:41:40.270" v="1161"/>
          <ac:grpSpMkLst>
            <pc:docMk/>
            <pc:sldMk cId="1729185048" sldId="270"/>
            <ac:grpSpMk id="172" creationId="{1EFF57D8-64D8-2B02-42E5-FB8177E8F9B3}"/>
          </ac:grpSpMkLst>
        </pc:grpChg>
        <pc:grpChg chg="mod">
          <ac:chgData name="Koser,Kelvin" userId="e7c72deb-ccce-4035-94a1-0829f399aad7" providerId="ADAL" clId="{214C6EF3-7385-284C-B1EC-865AC9989CAB}" dt="2022-12-06T16:41:40.270" v="1161"/>
          <ac:grpSpMkLst>
            <pc:docMk/>
            <pc:sldMk cId="1729185048" sldId="270"/>
            <ac:grpSpMk id="174" creationId="{929E2C27-B8FB-4F97-7777-2417C38F1D15}"/>
          </ac:grpSpMkLst>
        </pc:grpChg>
        <pc:grpChg chg="add mod topLvl">
          <ac:chgData name="Koser,Kelvin" userId="e7c72deb-ccce-4035-94a1-0829f399aad7" providerId="ADAL" clId="{214C6EF3-7385-284C-B1EC-865AC9989CAB}" dt="2022-12-06T22:17:30.186" v="1385" actId="165"/>
          <ac:grpSpMkLst>
            <pc:docMk/>
            <pc:sldMk cId="1729185048" sldId="270"/>
            <ac:grpSpMk id="186" creationId="{79041C34-6A15-086D-E822-0C2A309A61C6}"/>
          </ac:grpSpMkLst>
        </pc:grpChg>
        <pc:grpChg chg="mod">
          <ac:chgData name="Koser,Kelvin" userId="e7c72deb-ccce-4035-94a1-0829f399aad7" providerId="ADAL" clId="{214C6EF3-7385-284C-B1EC-865AC9989CAB}" dt="2022-12-06T16:41:40.459" v="1162"/>
          <ac:grpSpMkLst>
            <pc:docMk/>
            <pc:sldMk cId="1729185048" sldId="270"/>
            <ac:grpSpMk id="187" creationId="{C0702F16-4232-41D7-36B0-75A978AF3D02}"/>
          </ac:grpSpMkLst>
        </pc:grpChg>
        <pc:grpChg chg="mod">
          <ac:chgData name="Koser,Kelvin" userId="e7c72deb-ccce-4035-94a1-0829f399aad7" providerId="ADAL" clId="{214C6EF3-7385-284C-B1EC-865AC9989CAB}" dt="2022-12-06T16:41:40.459" v="1162"/>
          <ac:grpSpMkLst>
            <pc:docMk/>
            <pc:sldMk cId="1729185048" sldId="270"/>
            <ac:grpSpMk id="189" creationId="{765171D2-7D5D-8073-7CBE-4436DA8CBD7A}"/>
          </ac:grpSpMkLst>
        </pc:grpChg>
        <pc:grpChg chg="add mod topLvl">
          <ac:chgData name="Koser,Kelvin" userId="e7c72deb-ccce-4035-94a1-0829f399aad7" providerId="ADAL" clId="{214C6EF3-7385-284C-B1EC-865AC9989CAB}" dt="2022-12-06T22:17:30.186" v="1385" actId="165"/>
          <ac:grpSpMkLst>
            <pc:docMk/>
            <pc:sldMk cId="1729185048" sldId="270"/>
            <ac:grpSpMk id="201" creationId="{8888087B-EC07-B4C7-E42C-D341D4EB3950}"/>
          </ac:grpSpMkLst>
        </pc:grpChg>
        <pc:grpChg chg="mod">
          <ac:chgData name="Koser,Kelvin" userId="e7c72deb-ccce-4035-94a1-0829f399aad7" providerId="ADAL" clId="{214C6EF3-7385-284C-B1EC-865AC9989CAB}" dt="2022-12-06T16:41:40.600" v="1163"/>
          <ac:grpSpMkLst>
            <pc:docMk/>
            <pc:sldMk cId="1729185048" sldId="270"/>
            <ac:grpSpMk id="202" creationId="{DB370751-DF4A-8C2C-1228-D1AA0DDCAFEA}"/>
          </ac:grpSpMkLst>
        </pc:grpChg>
        <pc:grpChg chg="mod">
          <ac:chgData name="Koser,Kelvin" userId="e7c72deb-ccce-4035-94a1-0829f399aad7" providerId="ADAL" clId="{214C6EF3-7385-284C-B1EC-865AC9989CAB}" dt="2022-12-06T16:41:40.600" v="1163"/>
          <ac:grpSpMkLst>
            <pc:docMk/>
            <pc:sldMk cId="1729185048" sldId="270"/>
            <ac:grpSpMk id="204" creationId="{BBE09C3F-F9A3-8639-3125-CC155EFDE3EB}"/>
          </ac:grpSpMkLst>
        </pc:grpChg>
        <pc:grpChg chg="add mod topLvl">
          <ac:chgData name="Koser,Kelvin" userId="e7c72deb-ccce-4035-94a1-0829f399aad7" providerId="ADAL" clId="{214C6EF3-7385-284C-B1EC-865AC9989CAB}" dt="2022-12-06T22:17:30.186" v="1385" actId="165"/>
          <ac:grpSpMkLst>
            <pc:docMk/>
            <pc:sldMk cId="1729185048" sldId="270"/>
            <ac:grpSpMk id="216" creationId="{AB16AFE0-0AAE-63F2-1438-DEBBCD665CD1}"/>
          </ac:grpSpMkLst>
        </pc:grpChg>
        <pc:grpChg chg="mod">
          <ac:chgData name="Koser,Kelvin" userId="e7c72deb-ccce-4035-94a1-0829f399aad7" providerId="ADAL" clId="{214C6EF3-7385-284C-B1EC-865AC9989CAB}" dt="2022-12-06T16:41:40.786" v="1164"/>
          <ac:grpSpMkLst>
            <pc:docMk/>
            <pc:sldMk cId="1729185048" sldId="270"/>
            <ac:grpSpMk id="217" creationId="{68A81687-05C5-76AE-C734-360238C72B98}"/>
          </ac:grpSpMkLst>
        </pc:grpChg>
        <pc:grpChg chg="mod">
          <ac:chgData name="Koser,Kelvin" userId="e7c72deb-ccce-4035-94a1-0829f399aad7" providerId="ADAL" clId="{214C6EF3-7385-284C-B1EC-865AC9989CAB}" dt="2022-12-06T16:41:40.786" v="1164"/>
          <ac:grpSpMkLst>
            <pc:docMk/>
            <pc:sldMk cId="1729185048" sldId="270"/>
            <ac:grpSpMk id="219" creationId="{F51DF729-39CA-E123-AAF0-19E2412687DB}"/>
          </ac:grpSpMkLst>
        </pc:grpChg>
        <pc:grpChg chg="add mod topLvl">
          <ac:chgData name="Koser,Kelvin" userId="e7c72deb-ccce-4035-94a1-0829f399aad7" providerId="ADAL" clId="{214C6EF3-7385-284C-B1EC-865AC9989CAB}" dt="2022-12-06T22:17:30.186" v="1385" actId="165"/>
          <ac:grpSpMkLst>
            <pc:docMk/>
            <pc:sldMk cId="1729185048" sldId="270"/>
            <ac:grpSpMk id="231" creationId="{E30414F9-F65A-BCDD-C3E6-0C7CDA6105A7}"/>
          </ac:grpSpMkLst>
        </pc:grpChg>
        <pc:grpChg chg="mod">
          <ac:chgData name="Koser,Kelvin" userId="e7c72deb-ccce-4035-94a1-0829f399aad7" providerId="ADAL" clId="{214C6EF3-7385-284C-B1EC-865AC9989CAB}" dt="2022-12-06T16:41:40.915" v="1165"/>
          <ac:grpSpMkLst>
            <pc:docMk/>
            <pc:sldMk cId="1729185048" sldId="270"/>
            <ac:grpSpMk id="232" creationId="{ECE41DAC-3646-71F6-7ED7-6DB0EAC5E066}"/>
          </ac:grpSpMkLst>
        </pc:grpChg>
        <pc:grpChg chg="mod">
          <ac:chgData name="Koser,Kelvin" userId="e7c72deb-ccce-4035-94a1-0829f399aad7" providerId="ADAL" clId="{214C6EF3-7385-284C-B1EC-865AC9989CAB}" dt="2022-12-06T16:41:40.915" v="1165"/>
          <ac:grpSpMkLst>
            <pc:docMk/>
            <pc:sldMk cId="1729185048" sldId="270"/>
            <ac:grpSpMk id="234" creationId="{0B107335-60B1-96FD-5843-CFABBAC4606C}"/>
          </ac:grpSpMkLst>
        </pc:grpChg>
        <pc:grpChg chg="add mod topLvl">
          <ac:chgData name="Koser,Kelvin" userId="e7c72deb-ccce-4035-94a1-0829f399aad7" providerId="ADAL" clId="{214C6EF3-7385-284C-B1EC-865AC9989CAB}" dt="2022-12-06T22:17:30.186" v="1385" actId="165"/>
          <ac:grpSpMkLst>
            <pc:docMk/>
            <pc:sldMk cId="1729185048" sldId="270"/>
            <ac:grpSpMk id="246" creationId="{32B7CC48-A786-FB31-60CD-84960A81EA67}"/>
          </ac:grpSpMkLst>
        </pc:grpChg>
        <pc:grpChg chg="mod">
          <ac:chgData name="Koser,Kelvin" userId="e7c72deb-ccce-4035-94a1-0829f399aad7" providerId="ADAL" clId="{214C6EF3-7385-284C-B1EC-865AC9989CAB}" dt="2022-12-06T16:41:41.119" v="1166"/>
          <ac:grpSpMkLst>
            <pc:docMk/>
            <pc:sldMk cId="1729185048" sldId="270"/>
            <ac:grpSpMk id="247" creationId="{A20FAAB0-B207-B8A4-C305-1C3CA48812AF}"/>
          </ac:grpSpMkLst>
        </pc:grpChg>
        <pc:grpChg chg="mod">
          <ac:chgData name="Koser,Kelvin" userId="e7c72deb-ccce-4035-94a1-0829f399aad7" providerId="ADAL" clId="{214C6EF3-7385-284C-B1EC-865AC9989CAB}" dt="2022-12-06T16:41:41.119" v="1166"/>
          <ac:grpSpMkLst>
            <pc:docMk/>
            <pc:sldMk cId="1729185048" sldId="270"/>
            <ac:grpSpMk id="249" creationId="{AEF3FB4A-9EE3-B602-CCCB-40BC84AC9CA6}"/>
          </ac:grpSpMkLst>
        </pc:grpChg>
        <pc:grpChg chg="add mod topLvl">
          <ac:chgData name="Koser,Kelvin" userId="e7c72deb-ccce-4035-94a1-0829f399aad7" providerId="ADAL" clId="{214C6EF3-7385-284C-B1EC-865AC9989CAB}" dt="2022-12-06T22:17:30.186" v="1385" actId="165"/>
          <ac:grpSpMkLst>
            <pc:docMk/>
            <pc:sldMk cId="1729185048" sldId="270"/>
            <ac:grpSpMk id="261" creationId="{3E9C885D-EA03-DC17-4D86-FFBDE0DA8D6E}"/>
          </ac:grpSpMkLst>
        </pc:grpChg>
        <pc:grpChg chg="mod">
          <ac:chgData name="Koser,Kelvin" userId="e7c72deb-ccce-4035-94a1-0829f399aad7" providerId="ADAL" clId="{214C6EF3-7385-284C-B1EC-865AC9989CAB}" dt="2022-12-06T16:41:41.271" v="1167"/>
          <ac:grpSpMkLst>
            <pc:docMk/>
            <pc:sldMk cId="1729185048" sldId="270"/>
            <ac:grpSpMk id="262" creationId="{58065AE8-49C8-ADDF-FF83-4C897483ED93}"/>
          </ac:grpSpMkLst>
        </pc:grpChg>
        <pc:grpChg chg="mod">
          <ac:chgData name="Koser,Kelvin" userId="e7c72deb-ccce-4035-94a1-0829f399aad7" providerId="ADAL" clId="{214C6EF3-7385-284C-B1EC-865AC9989CAB}" dt="2022-12-06T16:41:41.271" v="1167"/>
          <ac:grpSpMkLst>
            <pc:docMk/>
            <pc:sldMk cId="1729185048" sldId="270"/>
            <ac:grpSpMk id="264" creationId="{92AB8281-12C4-3BB7-1D85-E0B083F33EE5}"/>
          </ac:grpSpMkLst>
        </pc:grpChg>
        <pc:grpChg chg="add mod topLvl">
          <ac:chgData name="Koser,Kelvin" userId="e7c72deb-ccce-4035-94a1-0829f399aad7" providerId="ADAL" clId="{214C6EF3-7385-284C-B1EC-865AC9989CAB}" dt="2022-12-06T22:17:30.186" v="1385" actId="165"/>
          <ac:grpSpMkLst>
            <pc:docMk/>
            <pc:sldMk cId="1729185048" sldId="270"/>
            <ac:grpSpMk id="276" creationId="{9DE3DE4B-2788-8A74-AE33-0AC8292920D1}"/>
          </ac:grpSpMkLst>
        </pc:grpChg>
        <pc:grpChg chg="mod">
          <ac:chgData name="Koser,Kelvin" userId="e7c72deb-ccce-4035-94a1-0829f399aad7" providerId="ADAL" clId="{214C6EF3-7385-284C-B1EC-865AC9989CAB}" dt="2022-12-06T16:41:41.457" v="1168"/>
          <ac:grpSpMkLst>
            <pc:docMk/>
            <pc:sldMk cId="1729185048" sldId="270"/>
            <ac:grpSpMk id="277" creationId="{D9810B42-8B22-EED6-E214-5018F23DFC1F}"/>
          </ac:grpSpMkLst>
        </pc:grpChg>
        <pc:grpChg chg="mod">
          <ac:chgData name="Koser,Kelvin" userId="e7c72deb-ccce-4035-94a1-0829f399aad7" providerId="ADAL" clId="{214C6EF3-7385-284C-B1EC-865AC9989CAB}" dt="2022-12-06T16:41:41.457" v="1168"/>
          <ac:grpSpMkLst>
            <pc:docMk/>
            <pc:sldMk cId="1729185048" sldId="270"/>
            <ac:grpSpMk id="279" creationId="{0C16C241-C6BC-755F-B268-D93CA76A10D7}"/>
          </ac:grpSpMkLst>
        </pc:grpChg>
        <pc:grpChg chg="add mod topLvl">
          <ac:chgData name="Koser,Kelvin" userId="e7c72deb-ccce-4035-94a1-0829f399aad7" providerId="ADAL" clId="{214C6EF3-7385-284C-B1EC-865AC9989CAB}" dt="2022-12-06T22:17:30.186" v="1385" actId="165"/>
          <ac:grpSpMkLst>
            <pc:docMk/>
            <pc:sldMk cId="1729185048" sldId="270"/>
            <ac:grpSpMk id="291" creationId="{1EED4A7A-F84C-93E0-54A6-4FABF1D543B1}"/>
          </ac:grpSpMkLst>
        </pc:grpChg>
        <pc:grpChg chg="mod">
          <ac:chgData name="Koser,Kelvin" userId="e7c72deb-ccce-4035-94a1-0829f399aad7" providerId="ADAL" clId="{214C6EF3-7385-284C-B1EC-865AC9989CAB}" dt="2022-12-06T16:41:41.647" v="1169"/>
          <ac:grpSpMkLst>
            <pc:docMk/>
            <pc:sldMk cId="1729185048" sldId="270"/>
            <ac:grpSpMk id="292" creationId="{356350DC-EB54-033D-B418-F7290129BE6A}"/>
          </ac:grpSpMkLst>
        </pc:grpChg>
        <pc:grpChg chg="mod">
          <ac:chgData name="Koser,Kelvin" userId="e7c72deb-ccce-4035-94a1-0829f399aad7" providerId="ADAL" clId="{214C6EF3-7385-284C-B1EC-865AC9989CAB}" dt="2022-12-06T16:41:41.647" v="1169"/>
          <ac:grpSpMkLst>
            <pc:docMk/>
            <pc:sldMk cId="1729185048" sldId="270"/>
            <ac:grpSpMk id="294" creationId="{AF185DFE-7642-AEAB-5466-45632207DD4C}"/>
          </ac:grpSpMkLst>
        </pc:grpChg>
        <pc:grpChg chg="add mod topLvl">
          <ac:chgData name="Koser,Kelvin" userId="e7c72deb-ccce-4035-94a1-0829f399aad7" providerId="ADAL" clId="{214C6EF3-7385-284C-B1EC-865AC9989CAB}" dt="2022-12-06T22:17:30.186" v="1385" actId="165"/>
          <ac:grpSpMkLst>
            <pc:docMk/>
            <pc:sldMk cId="1729185048" sldId="270"/>
            <ac:grpSpMk id="306" creationId="{59B41A8B-D149-7CD0-CA94-F8ABCE2F3A8C}"/>
          </ac:grpSpMkLst>
        </pc:grpChg>
        <pc:grpChg chg="mod">
          <ac:chgData name="Koser,Kelvin" userId="e7c72deb-ccce-4035-94a1-0829f399aad7" providerId="ADAL" clId="{214C6EF3-7385-284C-B1EC-865AC9989CAB}" dt="2022-12-06T16:41:41.780" v="1170"/>
          <ac:grpSpMkLst>
            <pc:docMk/>
            <pc:sldMk cId="1729185048" sldId="270"/>
            <ac:grpSpMk id="307" creationId="{C3744B06-782D-8D8E-4592-74DABB8DA297}"/>
          </ac:grpSpMkLst>
        </pc:grpChg>
        <pc:grpChg chg="mod">
          <ac:chgData name="Koser,Kelvin" userId="e7c72deb-ccce-4035-94a1-0829f399aad7" providerId="ADAL" clId="{214C6EF3-7385-284C-B1EC-865AC9989CAB}" dt="2022-12-06T16:41:41.780" v="1170"/>
          <ac:grpSpMkLst>
            <pc:docMk/>
            <pc:sldMk cId="1729185048" sldId="270"/>
            <ac:grpSpMk id="309" creationId="{42B434AB-810F-69BB-0DF9-4D7137723E1E}"/>
          </ac:grpSpMkLst>
        </pc:grpChg>
        <pc:grpChg chg="add del">
          <ac:chgData name="Koser,Kelvin" userId="e7c72deb-ccce-4035-94a1-0829f399aad7" providerId="ADAL" clId="{214C6EF3-7385-284C-B1EC-865AC9989CAB}" dt="2022-12-06T22:17:30.186" v="1385" actId="165"/>
          <ac:grpSpMkLst>
            <pc:docMk/>
            <pc:sldMk cId="1729185048" sldId="270"/>
            <ac:grpSpMk id="322" creationId="{63C3C98A-1CD1-D6C3-3135-B0913C6F0B1E}"/>
          </ac:grpSpMkLst>
        </pc:grpChg>
        <pc:grpChg chg="add mod">
          <ac:chgData name="Koser,Kelvin" userId="e7c72deb-ccce-4035-94a1-0829f399aad7" providerId="ADAL" clId="{214C6EF3-7385-284C-B1EC-865AC9989CAB}" dt="2022-12-06T22:17:37.022" v="1387" actId="1076"/>
          <ac:grpSpMkLst>
            <pc:docMk/>
            <pc:sldMk cId="1729185048" sldId="270"/>
            <ac:grpSpMk id="323" creationId="{C5ACE3F1-C12D-61B2-7FEA-B47586ABF8FA}"/>
          </ac:grpSpMkLst>
        </pc:grpChg>
      </pc:sldChg>
      <pc:sldChg chg="addSp delSp modSp new mod ord">
        <pc:chgData name="Koser,Kelvin" userId="e7c72deb-ccce-4035-94a1-0829f399aad7" providerId="ADAL" clId="{214C6EF3-7385-284C-B1EC-865AC9989CAB}" dt="2022-12-07T20:11:32.962" v="6686" actId="20577"/>
        <pc:sldMkLst>
          <pc:docMk/>
          <pc:sldMk cId="1770456524" sldId="271"/>
        </pc:sldMkLst>
        <pc:spChg chg="mod">
          <ac:chgData name="Koser,Kelvin" userId="e7c72deb-ccce-4035-94a1-0829f399aad7" providerId="ADAL" clId="{214C6EF3-7385-284C-B1EC-865AC9989CAB}" dt="2022-12-07T14:56:45.708" v="5525" actId="113"/>
          <ac:spMkLst>
            <pc:docMk/>
            <pc:sldMk cId="1770456524" sldId="271"/>
            <ac:spMk id="2" creationId="{8488929E-473A-F625-FC09-B8BC23CC99D2}"/>
          </ac:spMkLst>
        </pc:spChg>
        <pc:spChg chg="mod">
          <ac:chgData name="Koser,Kelvin" userId="e7c72deb-ccce-4035-94a1-0829f399aad7" providerId="ADAL" clId="{214C6EF3-7385-284C-B1EC-865AC9989CAB}" dt="2022-12-07T00:13:12.293" v="5059" actId="20577"/>
          <ac:spMkLst>
            <pc:docMk/>
            <pc:sldMk cId="1770456524" sldId="271"/>
            <ac:spMk id="3" creationId="{2BCFD984-F955-5367-C7F6-4BC89E4EA7C1}"/>
          </ac:spMkLst>
        </pc:spChg>
        <pc:spChg chg="add mod">
          <ac:chgData name="Koser,Kelvin" userId="e7c72deb-ccce-4035-94a1-0829f399aad7" providerId="ADAL" clId="{214C6EF3-7385-284C-B1EC-865AC9989CAB}" dt="2022-12-07T20:11:32.962" v="6686" actId="20577"/>
          <ac:spMkLst>
            <pc:docMk/>
            <pc:sldMk cId="1770456524" sldId="271"/>
            <ac:spMk id="4" creationId="{0250B2BC-78E5-E5E0-B9C5-0E57EB066850}"/>
          </ac:spMkLst>
        </pc:spChg>
        <pc:spChg chg="add mod">
          <ac:chgData name="Koser,Kelvin" userId="e7c72deb-ccce-4035-94a1-0829f399aad7" providerId="ADAL" clId="{214C6EF3-7385-284C-B1EC-865AC9989CAB}" dt="2022-12-07T20:11:09.403" v="6648" actId="108"/>
          <ac:spMkLst>
            <pc:docMk/>
            <pc:sldMk cId="1770456524" sldId="271"/>
            <ac:spMk id="5" creationId="{8F1F3518-B6FF-6BF5-B3F5-F1452D8C6121}"/>
          </ac:spMkLst>
        </pc:spChg>
        <pc:spChg chg="add del">
          <ac:chgData name="Koser,Kelvin" userId="e7c72deb-ccce-4035-94a1-0829f399aad7" providerId="ADAL" clId="{214C6EF3-7385-284C-B1EC-865AC9989CAB}" dt="2022-12-06T22:58:46.107" v="2114" actId="478"/>
          <ac:spMkLst>
            <pc:docMk/>
            <pc:sldMk cId="1770456524" sldId="271"/>
            <ac:spMk id="9" creationId="{E16AAD82-599C-0608-8AF3-E87215DC6E87}"/>
          </ac:spMkLst>
        </pc:spChg>
        <pc:spChg chg="add mod">
          <ac:chgData name="Koser,Kelvin" userId="e7c72deb-ccce-4035-94a1-0829f399aad7" providerId="ADAL" clId="{214C6EF3-7385-284C-B1EC-865AC9989CAB}" dt="2022-12-07T20:10:50.710" v="6647" actId="1076"/>
          <ac:spMkLst>
            <pc:docMk/>
            <pc:sldMk cId="1770456524" sldId="271"/>
            <ac:spMk id="14" creationId="{66E271AA-5259-4D49-7558-4867986FD3BA}"/>
          </ac:spMkLst>
        </pc:spChg>
        <pc:spChg chg="add mod">
          <ac:chgData name="Koser,Kelvin" userId="e7c72deb-ccce-4035-94a1-0829f399aad7" providerId="ADAL" clId="{214C6EF3-7385-284C-B1EC-865AC9989CAB}" dt="2022-12-06T23:27:08.992" v="2950" actId="114"/>
          <ac:spMkLst>
            <pc:docMk/>
            <pc:sldMk cId="1770456524" sldId="271"/>
            <ac:spMk id="15" creationId="{7E78CD8C-5475-F37D-A814-D7EE1292A966}"/>
          </ac:spMkLst>
        </pc:spChg>
        <pc:spChg chg="add del mod">
          <ac:chgData name="Koser,Kelvin" userId="e7c72deb-ccce-4035-94a1-0829f399aad7" providerId="ADAL" clId="{214C6EF3-7385-284C-B1EC-865AC9989CAB}" dt="2022-12-06T23:27:30.655" v="2970" actId="478"/>
          <ac:spMkLst>
            <pc:docMk/>
            <pc:sldMk cId="1770456524" sldId="271"/>
            <ac:spMk id="16" creationId="{6CF2EACD-D6F5-AF00-8118-7739D604DE71}"/>
          </ac:spMkLst>
        </pc:spChg>
        <pc:picChg chg="add del mod modCrop">
          <ac:chgData name="Koser,Kelvin" userId="e7c72deb-ccce-4035-94a1-0829f399aad7" providerId="ADAL" clId="{214C6EF3-7385-284C-B1EC-865AC9989CAB}" dt="2022-12-06T23:05:14.980" v="2171" actId="21"/>
          <ac:picMkLst>
            <pc:docMk/>
            <pc:sldMk cId="1770456524" sldId="271"/>
            <ac:picMk id="7" creationId="{9D62B5F8-9914-D755-0075-9300570CD79C}"/>
          </ac:picMkLst>
        </pc:picChg>
        <pc:picChg chg="add mod modCrop">
          <ac:chgData name="Koser,Kelvin" userId="e7c72deb-ccce-4035-94a1-0829f399aad7" providerId="ADAL" clId="{214C6EF3-7385-284C-B1EC-865AC9989CAB}" dt="2022-12-07T15:28:00.948" v="5825" actId="1076"/>
          <ac:picMkLst>
            <pc:docMk/>
            <pc:sldMk cId="1770456524" sldId="271"/>
            <ac:picMk id="8" creationId="{2DF787B1-D4E8-0455-1E27-4C788B9939A3}"/>
          </ac:picMkLst>
        </pc:picChg>
        <pc:picChg chg="add mod">
          <ac:chgData name="Koser,Kelvin" userId="e7c72deb-ccce-4035-94a1-0829f399aad7" providerId="ADAL" clId="{214C6EF3-7385-284C-B1EC-865AC9989CAB}" dt="2022-12-06T23:27:41.744" v="2973" actId="1076"/>
          <ac:picMkLst>
            <pc:docMk/>
            <pc:sldMk cId="1770456524" sldId="271"/>
            <ac:picMk id="11" creationId="{C220C945-3692-84D8-F274-7F47F049ADA4}"/>
          </ac:picMkLst>
        </pc:picChg>
        <pc:picChg chg="add mod">
          <ac:chgData name="Koser,Kelvin" userId="e7c72deb-ccce-4035-94a1-0829f399aad7" providerId="ADAL" clId="{214C6EF3-7385-284C-B1EC-865AC9989CAB}" dt="2022-12-06T23:26:51.943" v="2903" actId="1076"/>
          <ac:picMkLst>
            <pc:docMk/>
            <pc:sldMk cId="1770456524" sldId="271"/>
            <ac:picMk id="13" creationId="{D4FBB008-D9C8-642A-4282-E95EFBF2336F}"/>
          </ac:picMkLst>
        </pc:picChg>
      </pc:sldChg>
      <pc:sldChg chg="addSp delSp modSp new mod">
        <pc:chgData name="Koser,Kelvin" userId="e7c72deb-ccce-4035-94a1-0829f399aad7" providerId="ADAL" clId="{214C6EF3-7385-284C-B1EC-865AC9989CAB}" dt="2022-12-07T20:29:37.942" v="6709" actId="1076"/>
        <pc:sldMkLst>
          <pc:docMk/>
          <pc:sldMk cId="4104456577" sldId="272"/>
        </pc:sldMkLst>
        <pc:spChg chg="mod">
          <ac:chgData name="Koser,Kelvin" userId="e7c72deb-ccce-4035-94a1-0829f399aad7" providerId="ADAL" clId="{214C6EF3-7385-284C-B1EC-865AC9989CAB}" dt="2022-12-07T14:57:13.414" v="5528" actId="14100"/>
          <ac:spMkLst>
            <pc:docMk/>
            <pc:sldMk cId="4104456577" sldId="272"/>
            <ac:spMk id="2" creationId="{48EAE472-1C1E-6FF9-CA4D-C11645FF80D1}"/>
          </ac:spMkLst>
        </pc:spChg>
        <pc:spChg chg="mod">
          <ac:chgData name="Koser,Kelvin" userId="e7c72deb-ccce-4035-94a1-0829f399aad7" providerId="ADAL" clId="{214C6EF3-7385-284C-B1EC-865AC9989CAB}" dt="2022-12-07T20:29:37.942" v="6709" actId="1076"/>
          <ac:spMkLst>
            <pc:docMk/>
            <pc:sldMk cId="4104456577" sldId="272"/>
            <ac:spMk id="3" creationId="{991A9216-AA1A-BF63-EF8C-000CCA97B564}"/>
          </ac:spMkLst>
        </pc:spChg>
        <pc:spChg chg="add mod">
          <ac:chgData name="Koser,Kelvin" userId="e7c72deb-ccce-4035-94a1-0829f399aad7" providerId="ADAL" clId="{214C6EF3-7385-284C-B1EC-865AC9989CAB}" dt="2022-12-07T15:29:33.961" v="5837" actId="113"/>
          <ac:spMkLst>
            <pc:docMk/>
            <pc:sldMk cId="4104456577" sldId="272"/>
            <ac:spMk id="5" creationId="{789C077D-C711-01BB-DC82-DC48F26BD236}"/>
          </ac:spMkLst>
        </pc:spChg>
        <pc:spChg chg="add mod">
          <ac:chgData name="Koser,Kelvin" userId="e7c72deb-ccce-4035-94a1-0829f399aad7" providerId="ADAL" clId="{214C6EF3-7385-284C-B1EC-865AC9989CAB}" dt="2022-12-07T15:29:24.424" v="5835" actId="1076"/>
          <ac:spMkLst>
            <pc:docMk/>
            <pc:sldMk cId="4104456577" sldId="272"/>
            <ac:spMk id="6" creationId="{B70CD4BA-5638-E0A5-A79C-156E3F6CFE57}"/>
          </ac:spMkLst>
        </pc:spChg>
        <pc:spChg chg="add mod">
          <ac:chgData name="Koser,Kelvin" userId="e7c72deb-ccce-4035-94a1-0829f399aad7" providerId="ADAL" clId="{214C6EF3-7385-284C-B1EC-865AC9989CAB}" dt="2022-12-07T20:11:56.415" v="6689" actId="1076"/>
          <ac:spMkLst>
            <pc:docMk/>
            <pc:sldMk cId="4104456577" sldId="272"/>
            <ac:spMk id="7" creationId="{A4C3D3DA-C0AD-4282-CFD5-F931E83844F8}"/>
          </ac:spMkLst>
        </pc:spChg>
        <pc:spChg chg="add mod">
          <ac:chgData name="Koser,Kelvin" userId="e7c72deb-ccce-4035-94a1-0829f399aad7" providerId="ADAL" clId="{214C6EF3-7385-284C-B1EC-865AC9989CAB}" dt="2022-12-07T15:29:36.646" v="5838" actId="113"/>
          <ac:spMkLst>
            <pc:docMk/>
            <pc:sldMk cId="4104456577" sldId="272"/>
            <ac:spMk id="10" creationId="{5F1450C2-C23E-E99B-86D1-6F7B9C1E1BDA}"/>
          </ac:spMkLst>
        </pc:spChg>
        <pc:spChg chg="add mod">
          <ac:chgData name="Koser,Kelvin" userId="e7c72deb-ccce-4035-94a1-0829f399aad7" providerId="ADAL" clId="{214C6EF3-7385-284C-B1EC-865AC9989CAB}" dt="2022-12-06T23:23:47.494" v="2813" actId="1076"/>
          <ac:spMkLst>
            <pc:docMk/>
            <pc:sldMk cId="4104456577" sldId="272"/>
            <ac:spMk id="11" creationId="{88C13FB3-B8FF-0CA2-EC63-2F016619759D}"/>
          </ac:spMkLst>
        </pc:spChg>
        <pc:spChg chg="add mod">
          <ac:chgData name="Koser,Kelvin" userId="e7c72deb-ccce-4035-94a1-0829f399aad7" providerId="ADAL" clId="{214C6EF3-7385-284C-B1EC-865AC9989CAB}" dt="2022-12-07T15:29:00.851" v="5831" actId="1076"/>
          <ac:spMkLst>
            <pc:docMk/>
            <pc:sldMk cId="4104456577" sldId="272"/>
            <ac:spMk id="13" creationId="{1F63B38F-0650-CE99-5E5C-9945D88D6B4E}"/>
          </ac:spMkLst>
        </pc:spChg>
        <pc:spChg chg="mod topLvl">
          <ac:chgData name="Koser,Kelvin" userId="e7c72deb-ccce-4035-94a1-0829f399aad7" providerId="ADAL" clId="{214C6EF3-7385-284C-B1EC-865AC9989CAB}" dt="2022-12-07T18:49:31.129" v="6032" actId="165"/>
          <ac:spMkLst>
            <pc:docMk/>
            <pc:sldMk cId="4104456577" sldId="272"/>
            <ac:spMk id="15" creationId="{A28B8A5A-81F1-2720-16D2-4B79AF8527EA}"/>
          </ac:spMkLst>
        </pc:spChg>
        <pc:spChg chg="mod topLvl">
          <ac:chgData name="Koser,Kelvin" userId="e7c72deb-ccce-4035-94a1-0829f399aad7" providerId="ADAL" clId="{214C6EF3-7385-284C-B1EC-865AC9989CAB}" dt="2022-12-07T18:50:48.143" v="6047" actId="20577"/>
          <ac:spMkLst>
            <pc:docMk/>
            <pc:sldMk cId="4104456577" sldId="272"/>
            <ac:spMk id="16" creationId="{90888193-7EEE-72A1-F2EF-ED57420A14BA}"/>
          </ac:spMkLst>
        </pc:spChg>
        <pc:spChg chg="mod topLvl">
          <ac:chgData name="Koser,Kelvin" userId="e7c72deb-ccce-4035-94a1-0829f399aad7" providerId="ADAL" clId="{214C6EF3-7385-284C-B1EC-865AC9989CAB}" dt="2022-12-07T18:49:31.129" v="6032" actId="165"/>
          <ac:spMkLst>
            <pc:docMk/>
            <pc:sldMk cId="4104456577" sldId="272"/>
            <ac:spMk id="17" creationId="{43C7D3D5-EF7F-B2DA-4643-4270868F3F7B}"/>
          </ac:spMkLst>
        </pc:spChg>
        <pc:spChg chg="add mod">
          <ac:chgData name="Koser,Kelvin" userId="e7c72deb-ccce-4035-94a1-0829f399aad7" providerId="ADAL" clId="{214C6EF3-7385-284C-B1EC-865AC9989CAB}" dt="2022-12-07T18:49:45.901" v="6033" actId="1076"/>
          <ac:spMkLst>
            <pc:docMk/>
            <pc:sldMk cId="4104456577" sldId="272"/>
            <ac:spMk id="18" creationId="{EA272B94-A122-3DDF-0037-E0912E0121A0}"/>
          </ac:spMkLst>
        </pc:spChg>
        <pc:spChg chg="add mod">
          <ac:chgData name="Koser,Kelvin" userId="e7c72deb-ccce-4035-94a1-0829f399aad7" providerId="ADAL" clId="{214C6EF3-7385-284C-B1EC-865AC9989CAB}" dt="2022-12-07T18:49:58.790" v="6035" actId="1076"/>
          <ac:spMkLst>
            <pc:docMk/>
            <pc:sldMk cId="4104456577" sldId="272"/>
            <ac:spMk id="19" creationId="{57DA53CB-0E3E-A5B7-4EC5-A3A93FA1D06B}"/>
          </ac:spMkLst>
        </pc:spChg>
        <pc:spChg chg="add mod">
          <ac:chgData name="Koser,Kelvin" userId="e7c72deb-ccce-4035-94a1-0829f399aad7" providerId="ADAL" clId="{214C6EF3-7385-284C-B1EC-865AC9989CAB}" dt="2022-12-07T20:16:35.073" v="6699" actId="404"/>
          <ac:spMkLst>
            <pc:docMk/>
            <pc:sldMk cId="4104456577" sldId="272"/>
            <ac:spMk id="21" creationId="{390F312C-19E2-13CF-B0F7-AD0FE2FC4EB5}"/>
          </ac:spMkLst>
        </pc:spChg>
        <pc:grpChg chg="add del mod">
          <ac:chgData name="Koser,Kelvin" userId="e7c72deb-ccce-4035-94a1-0829f399aad7" providerId="ADAL" clId="{214C6EF3-7385-284C-B1EC-865AC9989CAB}" dt="2022-12-07T18:49:31.129" v="6032" actId="165"/>
          <ac:grpSpMkLst>
            <pc:docMk/>
            <pc:sldMk cId="4104456577" sldId="272"/>
            <ac:grpSpMk id="8" creationId="{F2965EAB-0DD4-2748-6E88-9D588A677D59}"/>
          </ac:grpSpMkLst>
        </pc:grpChg>
        <pc:grpChg chg="add del mod">
          <ac:chgData name="Koser,Kelvin" userId="e7c72deb-ccce-4035-94a1-0829f399aad7" providerId="ADAL" clId="{214C6EF3-7385-284C-B1EC-865AC9989CAB}" dt="2022-12-07T18:49:19.399" v="6029" actId="478"/>
          <ac:grpSpMkLst>
            <pc:docMk/>
            <pc:sldMk cId="4104456577" sldId="272"/>
            <ac:grpSpMk id="12" creationId="{22819C47-5BF8-1596-FB86-F1DC5C357E42}"/>
          </ac:grpSpMkLst>
        </pc:grpChg>
        <pc:grpChg chg="add mod">
          <ac:chgData name="Koser,Kelvin" userId="e7c72deb-ccce-4035-94a1-0829f399aad7" providerId="ADAL" clId="{214C6EF3-7385-284C-B1EC-865AC9989CAB}" dt="2022-12-07T18:47:51.414" v="5980" actId="1076"/>
          <ac:grpSpMkLst>
            <pc:docMk/>
            <pc:sldMk cId="4104456577" sldId="272"/>
            <ac:grpSpMk id="14" creationId="{52D41A4D-AB38-1ED6-5BA0-0081BBD3A725}"/>
          </ac:grpSpMkLst>
        </pc:grpChg>
        <pc:grpChg chg="add mod">
          <ac:chgData name="Koser,Kelvin" userId="e7c72deb-ccce-4035-94a1-0829f399aad7" providerId="ADAL" clId="{214C6EF3-7385-284C-B1EC-865AC9989CAB}" dt="2022-12-07T18:50:12.079" v="6037" actId="1076"/>
          <ac:grpSpMkLst>
            <pc:docMk/>
            <pc:sldMk cId="4104456577" sldId="272"/>
            <ac:grpSpMk id="20" creationId="{7AFC36B9-E793-295F-DBD1-383853606AE3}"/>
          </ac:grpSpMkLst>
        </pc:grpChg>
        <pc:picChg chg="add mod">
          <ac:chgData name="Koser,Kelvin" userId="e7c72deb-ccce-4035-94a1-0829f399aad7" providerId="ADAL" clId="{214C6EF3-7385-284C-B1EC-865AC9989CAB}" dt="2022-12-06T23:25:35.820" v="2872" actId="1076"/>
          <ac:picMkLst>
            <pc:docMk/>
            <pc:sldMk cId="4104456577" sldId="272"/>
            <ac:picMk id="4" creationId="{8ED9E9EE-28E6-92EF-05C7-7996B83D54BD}"/>
          </ac:picMkLst>
        </pc:picChg>
        <pc:picChg chg="add del mod">
          <ac:chgData name="Koser,Kelvin" userId="e7c72deb-ccce-4035-94a1-0829f399aad7" providerId="ADAL" clId="{214C6EF3-7385-284C-B1EC-865AC9989CAB}" dt="2022-12-06T23:20:51.658" v="2779" actId="21"/>
          <ac:picMkLst>
            <pc:docMk/>
            <pc:sldMk cId="4104456577" sldId="272"/>
            <ac:picMk id="7" creationId="{18394B52-2E48-4C15-D06E-81DA8E151F85}"/>
          </ac:picMkLst>
        </pc:picChg>
        <pc:picChg chg="add mod">
          <ac:chgData name="Koser,Kelvin" userId="e7c72deb-ccce-4035-94a1-0829f399aad7" providerId="ADAL" clId="{214C6EF3-7385-284C-B1EC-865AC9989CAB}" dt="2022-12-07T18:48:16.872" v="5983" actId="14100"/>
          <ac:picMkLst>
            <pc:docMk/>
            <pc:sldMk cId="4104456577" sldId="272"/>
            <ac:picMk id="9" creationId="{15853F34-0121-04D1-5F7F-7771F02FCB0D}"/>
          </ac:picMkLst>
        </pc:picChg>
        <pc:picChg chg="add mod">
          <ac:chgData name="Koser,Kelvin" userId="e7c72deb-ccce-4035-94a1-0829f399aad7" providerId="ADAL" clId="{214C6EF3-7385-284C-B1EC-865AC9989CAB}" dt="2022-12-07T20:14:26.517" v="6693" actId="571"/>
          <ac:picMkLst>
            <pc:docMk/>
            <pc:sldMk cId="4104456577" sldId="272"/>
            <ac:picMk id="22" creationId="{A269CDFF-6D9E-0A6D-43BE-30170B32DF99}"/>
          </ac:picMkLst>
        </pc:picChg>
      </pc:sldChg>
      <pc:sldChg chg="addSp modSp new del mod">
        <pc:chgData name="Koser,Kelvin" userId="e7c72deb-ccce-4035-94a1-0829f399aad7" providerId="ADAL" clId="{214C6EF3-7385-284C-B1EC-865AC9989CAB}" dt="2022-12-06T23:21:18.818" v="2784" actId="2696"/>
        <pc:sldMkLst>
          <pc:docMk/>
          <pc:sldMk cId="591619366" sldId="273"/>
        </pc:sldMkLst>
        <pc:picChg chg="add mod">
          <ac:chgData name="Koser,Kelvin" userId="e7c72deb-ccce-4035-94a1-0829f399aad7" providerId="ADAL" clId="{214C6EF3-7385-284C-B1EC-865AC9989CAB}" dt="2022-12-06T23:21:00.554" v="2781" actId="1076"/>
          <ac:picMkLst>
            <pc:docMk/>
            <pc:sldMk cId="591619366" sldId="273"/>
            <ac:picMk id="4" creationId="{07864B3D-FCC1-5DE9-3F17-DED4A9241236}"/>
          </ac:picMkLst>
        </pc:picChg>
      </pc:sldChg>
      <pc:sldChg chg="addSp modSp new mod">
        <pc:chgData name="Koser,Kelvin" userId="e7c72deb-ccce-4035-94a1-0829f399aad7" providerId="ADAL" clId="{214C6EF3-7385-284C-B1EC-865AC9989CAB}" dt="2022-12-07T22:23:50.170" v="6747" actId="1076"/>
        <pc:sldMkLst>
          <pc:docMk/>
          <pc:sldMk cId="3418644551" sldId="273"/>
        </pc:sldMkLst>
        <pc:spChg chg="mod">
          <ac:chgData name="Koser,Kelvin" userId="e7c72deb-ccce-4035-94a1-0829f399aad7" providerId="ADAL" clId="{214C6EF3-7385-284C-B1EC-865AC9989CAB}" dt="2022-12-07T22:23:50.170" v="6747" actId="1076"/>
          <ac:spMkLst>
            <pc:docMk/>
            <pc:sldMk cId="3418644551" sldId="273"/>
            <ac:spMk id="2" creationId="{7FDDC4D7-F4DD-3868-455D-14D3CB67D8DB}"/>
          </ac:spMkLst>
        </pc:spChg>
        <pc:spChg chg="mod">
          <ac:chgData name="Koser,Kelvin" userId="e7c72deb-ccce-4035-94a1-0829f399aad7" providerId="ADAL" clId="{214C6EF3-7385-284C-B1EC-865AC9989CAB}" dt="2022-12-07T18:51:34.471" v="6094" actId="20577"/>
          <ac:spMkLst>
            <pc:docMk/>
            <pc:sldMk cId="3418644551" sldId="273"/>
            <ac:spMk id="3" creationId="{43363C99-0B40-2D4C-CD2E-4B2C8ECE8AF6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6" creationId="{67D4DC4B-5930-4AD3-C3E2-FE874A6F46DE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8" creationId="{A1A4F8C2-60CC-FC33-293D-526DAE04950D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9" creationId="{DD59A5B1-CBEF-EE3E-82B5-AB39338C3495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0" creationId="{2FEF3E28-871F-DF86-625D-A2A048612931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1" creationId="{0678CF27-A6DF-ED48-83AC-F8D2347DEB4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2" creationId="{0A009062-DF1F-64B7-579A-F6574BF89757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3" creationId="{FAD45620-CF89-356F-98B1-45080E71308D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4" creationId="{723F6225-172E-9869-8983-E376574FE0EC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5" creationId="{7CB7F32C-D5AF-F5FF-498A-63D053DF0B40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6" creationId="{F9C5F15C-7C84-C13E-6CFA-C7ACA1EA659F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7" creationId="{EF831147-D57E-3809-CC0E-6E133B61CBB5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8" creationId="{C949C20E-DDB5-1D3A-801A-E820F666F010}"/>
          </ac:spMkLst>
        </pc:spChg>
        <pc:spChg chg="add mod">
          <ac:chgData name="Koser,Kelvin" userId="e7c72deb-ccce-4035-94a1-0829f399aad7" providerId="ADAL" clId="{214C6EF3-7385-284C-B1EC-865AC9989CAB}" dt="2022-12-07T18:51:13.375" v="6051" actId="20577"/>
          <ac:spMkLst>
            <pc:docMk/>
            <pc:sldMk cId="3418644551" sldId="273"/>
            <ac:spMk id="19" creationId="{083CFB03-7312-A4FD-0C0D-D2F7133C2ABF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32" creationId="{66D6096A-7ACD-BF6A-3FAA-320CCAB4822E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34" creationId="{C9324EC9-698C-E8D8-19C5-B2DEE980467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35" creationId="{F4F7FCF8-AED5-9A7D-19C4-7B42D3464CBD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36" creationId="{2C2D76A9-76FB-5807-C0A9-DEB30F73BEB0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37" creationId="{83EA092E-4D7B-09C9-E34A-7900A55636E1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38" creationId="{E92A9DFF-622B-523B-0F17-FD73D38C25D9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39" creationId="{3649A82E-A3BC-518F-EA80-AD69E0BFCBD5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40" creationId="{2D2B264F-C205-3EF3-8653-B9CCB54EC2F0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41" creationId="{3A92C938-EEEE-05CF-D276-5F2B934E671E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42" creationId="{DEE1567D-5888-653C-A9BA-570E12C6190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43" creationId="{55A15848-9973-2FC6-7469-0FC618B93AB0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44" creationId="{DEA3B8BE-00EC-4F7D-E181-20E47715535C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46" creationId="{5B7074B1-D18E-3616-8291-D12512F1B1F4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48" creationId="{B1D2285A-F552-5DE6-613C-472B18EB1B91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49" creationId="{D00F45F7-2834-4011-C994-B9957FF39DF7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50" creationId="{57833947-1ACA-7498-9E91-81D6B5460C95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51" creationId="{5909F7ED-3AA7-C455-29EA-E1BBAF805AB1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52" creationId="{EFF75139-6179-1D38-D9D9-D6E92EC64D3D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53" creationId="{7EEB9711-F6E7-D38A-DEAE-68256661263D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54" creationId="{9E2D8DDB-BE40-7F18-22D0-C18FCB70405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55" creationId="{2F675EF9-3A03-157B-B0E9-64714BC64896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56" creationId="{6935B6A7-1E97-8726-7024-62A70436D47E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57" creationId="{8BA3A3AB-4465-F023-C536-E4C30412C5E7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58" creationId="{1018510E-12B6-3018-56BA-AD6BF901A481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60" creationId="{70F6C954-9953-C067-0A42-C11C66A5F7C3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62" creationId="{61AFB9AD-CAD6-D96F-F006-F0D6FA794EA0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63" creationId="{96E23817-C26D-F103-D994-1570D38581D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64" creationId="{950E80A6-1A1E-B20A-2405-65DADA05A43B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65" creationId="{FD045AF1-1FE8-BE20-68D4-FC3BF1055EF3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66" creationId="{AB0D2AEB-A748-FAD0-5F41-209579B9229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67" creationId="{FF67D353-0C69-2C81-A454-45B53AC9501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68" creationId="{9759B9FF-8C18-4B45-2401-4D769B28E486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69" creationId="{C41BA0C0-DCD9-6740-A445-E3676F6EE9FB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70" creationId="{1EED29A3-3932-890F-78A6-655EA22DD3FB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71" creationId="{975D51B4-73B0-C51F-1331-BEA2E46C0FE9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72" creationId="{8838B78A-2C0C-5BFD-B771-355D24F1EF29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74" creationId="{7402975B-539D-5962-49DB-6E3323AFA6A0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76" creationId="{0B9681A8-2B0D-967D-AA5E-6229BC4D941C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77" creationId="{B7671497-B527-63A3-E7C3-48E90C7CF089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78" creationId="{26BC7352-6EB8-0347-195B-F7A57DF2F8B7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79" creationId="{DCE93939-A959-3CCC-2E79-2309DE424E4F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80" creationId="{D7ED985F-6866-DE4F-4DEB-C821972CFD1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81" creationId="{C643CD99-F12C-2F3E-17F2-6081F190E916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82" creationId="{C569315C-FE82-3971-7201-25CA6206C626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83" creationId="{9982EB22-23CE-F37C-7E60-BF43236A7ED6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84" creationId="{32916CEC-9DCB-2172-4BFB-3132C5F5807F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85" creationId="{965CE16E-7B53-0A6F-5F74-4FEA467EF960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86" creationId="{7E8AB324-356E-4EA8-6A0B-BB875B286E8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88" creationId="{9EC0B766-4790-B62E-5F4A-4171BA286E40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90" creationId="{75D304E9-035C-3ED5-3DFC-C8B77A28D35F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91" creationId="{C9C42C3C-4302-B926-73B2-B19CCD277233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92" creationId="{422E9470-2BF6-37D7-98D0-37DEF2D04DB7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93" creationId="{B0F536BB-7883-31EA-23D4-CB00EFE67610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94" creationId="{1107C710-9CFC-E3EC-3A85-44BE10D57BE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95" creationId="{E32AC137-0925-E253-D4D3-C2D277E79F16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96" creationId="{6D6D9D5D-67AD-CA06-2534-229332428E01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97" creationId="{FE78FCEE-AF5C-4E48-1C8A-2584D5295FDE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98" creationId="{E9CDFBBA-07CA-2AA1-3EF9-85D3F2E5DFA6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99" creationId="{D8A58355-E1F0-6C24-255D-0262FBE80A14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00" creationId="{EE4F5E0B-B628-9679-21B9-B5ADA421512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02" creationId="{96EAFEE4-C033-DAF8-E46D-D7EFC222A2BB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04" creationId="{E6584E18-58EB-BFD8-A99D-86FCF002791D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05" creationId="{1E2F5AEE-8E79-C403-B8D9-DA89F71A35A9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06" creationId="{C0BF0A88-7B68-CD0B-9D89-2C66F43DAEB7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07" creationId="{3399791C-5E34-E0DF-387D-E70D44A89C09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08" creationId="{27F6400B-5962-D8C3-106C-42A20B015B8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09" creationId="{18D957E0-7B6F-6D12-6CD2-980EE3839B87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10" creationId="{C4ED9EC6-6F99-D2DF-5125-20E43053C422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11" creationId="{9003EC94-4099-A4C1-F517-F779A8BED67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12" creationId="{A6DF8159-061C-90C8-D297-AB6B382BA056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13" creationId="{C140DA73-AF5D-84DA-66B0-67F5204E919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14" creationId="{25FE5D91-C763-4FBD-E2B3-485A1D86371D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16" creationId="{66910246-89E6-508A-5988-8035C9F0156D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18" creationId="{690C5F1B-478E-1C63-36D1-88D726CC8D44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19" creationId="{184D0598-2494-1074-FC20-4329B35F9DC7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20" creationId="{17D48F74-288C-E35F-8844-2E0D5E0815BD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21" creationId="{ADAFB2BC-644A-5D79-1FAE-3129C23C4353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22" creationId="{F7CF397E-282C-3308-B36B-62E149AEBBC9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23" creationId="{543B4EA4-B5EC-3BE7-26DD-325B4316864E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24" creationId="{287446F3-409D-CC13-7A96-2D97D4A05FB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25" creationId="{51A9CE23-1D67-3769-0817-6FA6C18AAFE9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26" creationId="{5719439F-EE0C-2CD9-3C1E-9556191D54D7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27" creationId="{7DDEA844-1A74-8C23-3BCF-FF1A5C70667E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28" creationId="{34D499BE-102A-CB4D-6931-0C8902157210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30" creationId="{734F3138-6E8C-5451-2716-D7E5EA4E5805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32" creationId="{2EAC3A4A-C590-73F4-44DE-C2CE628EAE7E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33" creationId="{3A6FB6BB-FC5B-8A6F-3172-02E23D1EF00F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34" creationId="{9F8379CA-E4B2-1EEF-ED52-238F338FF37B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35" creationId="{66815888-ECD0-DCA4-4DA4-28ABE707838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36" creationId="{0A5B95D5-E618-7498-A4D4-841AB730A511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37" creationId="{15BCD404-65D3-FABD-BC00-BA25F68B33A9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38" creationId="{043E82B4-F899-3500-BAEE-2B462A0B244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39" creationId="{144D83C2-196E-481A-80F7-DE83F2A47A4D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40" creationId="{CB277887-171C-A631-7E3F-6118E5DDA09F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41" creationId="{DB334400-D161-DA61-2EBF-8C94B537B48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42" creationId="{EC017154-6AC8-195A-7984-476C7408882E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44" creationId="{1BC04422-98C2-2AEE-3046-AFA4ACC30E12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46" creationId="{DE333195-AAB6-211D-C2DD-B002C539DB62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47" creationId="{7F8B9B37-738F-89FE-44A6-D64D72BA1BD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48" creationId="{D3601605-A9D7-6D9C-F533-4C025678E3C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49" creationId="{59D2B5FC-0A1B-C0D1-6861-269371B303DA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50" creationId="{F288938B-6E60-2D71-3263-FF4A7208D60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51" creationId="{C276539A-F2FA-8E58-18F8-D86B5955820F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52" creationId="{CE836254-B646-796A-D05D-2E70FC6C76F5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53" creationId="{57270A43-7284-F26E-223D-464F5839A684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54" creationId="{8D336246-C015-05AE-6348-7BF00733BBD6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55" creationId="{55E376EB-8AAF-B50D-D245-E568F475140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56" creationId="{A032B741-A53D-566D-6DE0-36F630476BB4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58" creationId="{E690A549-77B2-BBCA-53FA-660C63C65BEC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60" creationId="{545C791E-2496-FE2F-FAB2-773B1075E1DF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61" creationId="{2D5B3651-F3F3-12DE-AC5D-A3204F459FA0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62" creationId="{8F90B38F-C154-73B8-25B8-844D794E527E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63" creationId="{FC502134-0283-DE3A-95D8-70FEBD30A442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64" creationId="{0C839EBF-B8FB-5BB8-60AA-A7909FC6758D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65" creationId="{CFFC34FE-9ED8-B7CF-2FB7-FA542CF1A9C4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66" creationId="{10D675BF-17CE-176C-1DE3-F639AA4F1F18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67" creationId="{D7E379CE-3F6F-16C9-43C9-8D449CF0C1C5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68" creationId="{D6AE9249-810C-2A25-87D2-60B4ADD5A426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69" creationId="{2DE59F50-93A8-387C-5316-0A25E78881B5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70" creationId="{91AF3F26-0CF5-BA39-F461-D94E6BDE5B95}"/>
          </ac:spMkLst>
        </pc:spChg>
        <pc:spChg chg="add mod">
          <ac:chgData name="Koser,Kelvin" userId="e7c72deb-ccce-4035-94a1-0829f399aad7" providerId="ADAL" clId="{214C6EF3-7385-284C-B1EC-865AC9989CAB}" dt="2022-12-07T18:51:03.627" v="6048" actId="1076"/>
          <ac:spMkLst>
            <pc:docMk/>
            <pc:sldMk cId="3418644551" sldId="273"/>
            <ac:spMk id="171" creationId="{6A5F7E9B-0C6E-DAD4-4EF4-0B44CBC4EB3C}"/>
          </ac:spMkLst>
        </pc:spChg>
        <pc:spChg chg="add mod">
          <ac:chgData name="Koser,Kelvin" userId="e7c72deb-ccce-4035-94a1-0829f399aad7" providerId="ADAL" clId="{214C6EF3-7385-284C-B1EC-865AC9989CAB}" dt="2022-12-07T14:58:29.254" v="5538" actId="2085"/>
          <ac:spMkLst>
            <pc:docMk/>
            <pc:sldMk cId="3418644551" sldId="273"/>
            <ac:spMk id="172" creationId="{85B6D391-413A-884E-4232-544AF31891EE}"/>
          </ac:spMkLst>
        </pc:spChg>
        <pc:spChg chg="add 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73" creationId="{ECD0C4D0-CCCC-D32B-8090-A5FC5C875B35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75" creationId="{57376462-6CA4-DDE4-A417-D98540F17B75}"/>
          </ac:spMkLst>
        </pc:spChg>
        <pc:spChg chg="mod">
          <ac:chgData name="Koser,Kelvin" userId="e7c72deb-ccce-4035-94a1-0829f399aad7" providerId="ADAL" clId="{214C6EF3-7385-284C-B1EC-865AC9989CAB}" dt="2022-12-07T14:58:15.454" v="5535" actId="208"/>
          <ac:spMkLst>
            <pc:docMk/>
            <pc:sldMk cId="3418644551" sldId="273"/>
            <ac:spMk id="176" creationId="{DBB5FDC2-ECF9-9A9E-6161-3F0EE00E4139}"/>
          </ac:spMkLst>
        </pc:spChg>
        <pc:grpChg chg="add mod">
          <ac:chgData name="Koser,Kelvin" userId="e7c72deb-ccce-4035-94a1-0829f399aad7" providerId="ADAL" clId="{214C6EF3-7385-284C-B1EC-865AC9989CAB}" dt="2022-12-06T23:42:01.196" v="3533" actId="1076"/>
          <ac:grpSpMkLst>
            <pc:docMk/>
            <pc:sldMk cId="3418644551" sldId="273"/>
            <ac:grpSpMk id="4" creationId="{6E03A290-BD2D-0150-0CA3-ADBA724FDF7A}"/>
          </ac:grpSpMkLst>
        </pc:grpChg>
        <pc:grpChg chg="mod">
          <ac:chgData name="Koser,Kelvin" userId="e7c72deb-ccce-4035-94a1-0829f399aad7" providerId="ADAL" clId="{214C6EF3-7385-284C-B1EC-865AC9989CAB}" dt="2022-12-06T23:41:31.200" v="3529"/>
          <ac:grpSpMkLst>
            <pc:docMk/>
            <pc:sldMk cId="3418644551" sldId="273"/>
            <ac:grpSpMk id="5" creationId="{6C80DB10-5EDD-36E1-E6AA-A8F97B524217}"/>
          </ac:grpSpMkLst>
        </pc:grpChg>
        <pc:grpChg chg="mod">
          <ac:chgData name="Koser,Kelvin" userId="e7c72deb-ccce-4035-94a1-0829f399aad7" providerId="ADAL" clId="{214C6EF3-7385-284C-B1EC-865AC9989CAB}" dt="2022-12-06T23:41:31.200" v="3529"/>
          <ac:grpSpMkLst>
            <pc:docMk/>
            <pc:sldMk cId="3418644551" sldId="273"/>
            <ac:grpSpMk id="7" creationId="{007D90B5-CA54-0AE4-917C-4648DD246EBF}"/>
          </ac:grpSpMkLst>
        </pc:grpChg>
        <pc:grpChg chg="add mod">
          <ac:chgData name="Koser,Kelvin" userId="e7c72deb-ccce-4035-94a1-0829f399aad7" providerId="ADAL" clId="{214C6EF3-7385-284C-B1EC-865AC9989CAB}" dt="2022-12-06T23:42:25.308" v="3537" actId="1076"/>
          <ac:grpSpMkLst>
            <pc:docMk/>
            <pc:sldMk cId="3418644551" sldId="273"/>
            <ac:grpSpMk id="20" creationId="{8A549709-B7A1-DD85-B780-32E02105A3A9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21" creationId="{64A118DE-5F4A-ABA2-D332-035744612613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22" creationId="{3480C037-9D68-6FDF-4DFA-C6916D190FA8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23" creationId="{A2EDBCC8-E268-7D7B-F803-7D454E7DF233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24" creationId="{C881B9CF-4690-74AA-5403-7717E8F1B33B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25" creationId="{2922A4C8-42FB-146D-B859-B09C84125B66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26" creationId="{77D452E9-9653-EF2B-9F3D-0A2C8A558DAA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27" creationId="{7C9E5F56-409D-45ED-99E4-504D3578A6D8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28" creationId="{A06A0190-96E2-8DC5-D0C7-DD57C6744256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29" creationId="{DD706C19-A194-6051-F516-C2082618D5AC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30" creationId="{23412160-C85D-C790-2671-74C4A8C21302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31" creationId="{A01CA4B6-527B-7CD6-5A6F-F38931D138BE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33" creationId="{677A20B8-C540-513E-6F93-E48826C4FDA2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45" creationId="{24120659-7731-A311-E285-EAF2B5EF7A55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47" creationId="{72D78630-4CB5-4CA3-D594-F7D2647FE64F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59" creationId="{C1A172C0-A73E-8F96-1961-4E0E83273E3C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61" creationId="{B85830DC-C0E2-E1EB-62A0-28EC0687C7E2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73" creationId="{818D4016-F028-0B6D-2A6E-4BE86EA3DA68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75" creationId="{9BD937A3-CD2D-154E-8720-F8AA64281512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87" creationId="{A4B25B8E-E15F-AC59-4842-1A5FE896B0B4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89" creationId="{CF405AEF-D036-5FCA-B16E-A91A96A7E509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101" creationId="{263445EA-6477-D79B-4146-798BFCD4DEAA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103" creationId="{2B83B930-859E-F65F-0E52-CC6E41EB256B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115" creationId="{2CD68EA8-B5CD-D597-2E4D-A03A3FC1E450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117" creationId="{BAD91694-50D2-EC26-61B0-B64216D8A2CE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129" creationId="{27C395A3-1BD9-9D15-A504-91688E0A93DF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131" creationId="{700F6D5E-B577-2061-2ADF-45175314328E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143" creationId="{02B1FC8D-37E9-89D9-DE30-3B99A65A6426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145" creationId="{E25E9097-AFD7-E96A-43B1-EB9E6B360D50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157" creationId="{D8F52C29-5263-8211-4A5C-F412E2844744}"/>
          </ac:grpSpMkLst>
        </pc:grpChg>
        <pc:grpChg chg="mod">
          <ac:chgData name="Koser,Kelvin" userId="e7c72deb-ccce-4035-94a1-0829f399aad7" providerId="ADAL" clId="{214C6EF3-7385-284C-B1EC-865AC9989CAB}" dt="2022-12-06T23:42:08.107" v="3534"/>
          <ac:grpSpMkLst>
            <pc:docMk/>
            <pc:sldMk cId="3418644551" sldId="273"/>
            <ac:grpSpMk id="159" creationId="{2F2DCCC7-BEB5-340C-6251-837C1C646F52}"/>
          </ac:grpSpMkLst>
        </pc:grpChg>
      </pc:sldChg>
      <pc:sldChg chg="addSp delSp modSp new mod">
        <pc:chgData name="Koser,Kelvin" userId="e7c72deb-ccce-4035-94a1-0829f399aad7" providerId="ADAL" clId="{214C6EF3-7385-284C-B1EC-865AC9989CAB}" dt="2022-12-07T20:25:21.993" v="6708" actId="1076"/>
        <pc:sldMkLst>
          <pc:docMk/>
          <pc:sldMk cId="3190178377" sldId="274"/>
        </pc:sldMkLst>
        <pc:spChg chg="mod">
          <ac:chgData name="Koser,Kelvin" userId="e7c72deb-ccce-4035-94a1-0829f399aad7" providerId="ADAL" clId="{214C6EF3-7385-284C-B1EC-865AC9989CAB}" dt="2022-12-07T14:58:43.258" v="5540" actId="14100"/>
          <ac:spMkLst>
            <pc:docMk/>
            <pc:sldMk cId="3190178377" sldId="274"/>
            <ac:spMk id="2" creationId="{68F143FB-0EF2-8763-9CC9-5E584C2EA495}"/>
          </ac:spMkLst>
        </pc:spChg>
        <pc:spChg chg="mod">
          <ac:chgData name="Koser,Kelvin" userId="e7c72deb-ccce-4035-94a1-0829f399aad7" providerId="ADAL" clId="{214C6EF3-7385-284C-B1EC-865AC9989CAB}" dt="2022-12-07T00:13:48.188" v="5063" actId="20577"/>
          <ac:spMkLst>
            <pc:docMk/>
            <pc:sldMk cId="3190178377" sldId="274"/>
            <ac:spMk id="3" creationId="{93AEE6CF-4B85-1C7D-D542-6E7FD9F5B76B}"/>
          </ac:spMkLst>
        </pc:spChg>
        <pc:spChg chg="add mod">
          <ac:chgData name="Koser,Kelvin" userId="e7c72deb-ccce-4035-94a1-0829f399aad7" providerId="ADAL" clId="{214C6EF3-7385-284C-B1EC-865AC9989CAB}" dt="2022-12-07T14:59:48.795" v="5551" actId="14100"/>
          <ac:spMkLst>
            <pc:docMk/>
            <pc:sldMk cId="3190178377" sldId="274"/>
            <ac:spMk id="4" creationId="{0182BDD8-F2BD-DA24-B1C2-70BA98997A20}"/>
          </ac:spMkLst>
        </pc:spChg>
        <pc:spChg chg="add del mod">
          <ac:chgData name="Koser,Kelvin" userId="e7c72deb-ccce-4035-94a1-0829f399aad7" providerId="ADAL" clId="{214C6EF3-7385-284C-B1EC-865AC9989CAB}" dt="2022-12-06T23:51:35.462" v="4053"/>
          <ac:spMkLst>
            <pc:docMk/>
            <pc:sldMk cId="3190178377" sldId="274"/>
            <ac:spMk id="4" creationId="{51D02677-2AB5-BFF8-44CF-FDC50117CEC0}"/>
          </ac:spMkLst>
        </pc:spChg>
        <pc:spChg chg="add mod">
          <ac:chgData name="Koser,Kelvin" userId="e7c72deb-ccce-4035-94a1-0829f399aad7" providerId="ADAL" clId="{214C6EF3-7385-284C-B1EC-865AC9989CAB}" dt="2022-12-07T20:25:21.993" v="6708" actId="1076"/>
          <ac:spMkLst>
            <pc:docMk/>
            <pc:sldMk cId="3190178377" sldId="274"/>
            <ac:spMk id="5" creationId="{BCE045BE-5982-AA1C-20F3-CA35683AACF9}"/>
          </ac:spMkLst>
        </pc:spChg>
        <pc:picChg chg="add mod">
          <ac:chgData name="Koser,Kelvin" userId="e7c72deb-ccce-4035-94a1-0829f399aad7" providerId="ADAL" clId="{214C6EF3-7385-284C-B1EC-865AC9989CAB}" dt="2022-12-07T14:59:51.029" v="5552" actId="1076"/>
          <ac:picMkLst>
            <pc:docMk/>
            <pc:sldMk cId="3190178377" sldId="274"/>
            <ac:picMk id="6" creationId="{45EBC6A9-6A21-B052-2A36-17218B180D7D}"/>
          </ac:picMkLst>
        </pc:picChg>
        <pc:picChg chg="add mod">
          <ac:chgData name="Koser,Kelvin" userId="e7c72deb-ccce-4035-94a1-0829f399aad7" providerId="ADAL" clId="{214C6EF3-7385-284C-B1EC-865AC9989CAB}" dt="2022-12-07T20:25:19.859" v="6707" actId="14100"/>
          <ac:picMkLst>
            <pc:docMk/>
            <pc:sldMk cId="3190178377" sldId="274"/>
            <ac:picMk id="8" creationId="{CFBC3BF0-5440-182B-D8CA-72EC03731378}"/>
          </ac:picMkLst>
        </pc:picChg>
      </pc:sldChg>
      <pc:sldChg chg="addSp delSp modSp new mod">
        <pc:chgData name="Koser,Kelvin" userId="e7c72deb-ccce-4035-94a1-0829f399aad7" providerId="ADAL" clId="{214C6EF3-7385-284C-B1EC-865AC9989CAB}" dt="2022-12-07T18:43:16.141" v="5979" actId="113"/>
        <pc:sldMkLst>
          <pc:docMk/>
          <pc:sldMk cId="4136766335" sldId="275"/>
        </pc:sldMkLst>
        <pc:spChg chg="mod">
          <ac:chgData name="Koser,Kelvin" userId="e7c72deb-ccce-4035-94a1-0829f399aad7" providerId="ADAL" clId="{214C6EF3-7385-284C-B1EC-865AC9989CAB}" dt="2022-12-07T15:05:17.278" v="5613" actId="1076"/>
          <ac:spMkLst>
            <pc:docMk/>
            <pc:sldMk cId="4136766335" sldId="275"/>
            <ac:spMk id="2" creationId="{8A5EBDCE-4F9C-4E25-D481-00FD3FD4F2A2}"/>
          </ac:spMkLst>
        </pc:spChg>
        <pc:spChg chg="mod">
          <ac:chgData name="Koser,Kelvin" userId="e7c72deb-ccce-4035-94a1-0829f399aad7" providerId="ADAL" clId="{214C6EF3-7385-284C-B1EC-865AC9989CAB}" dt="2022-12-07T00:15:31.587" v="5116" actId="27636"/>
          <ac:spMkLst>
            <pc:docMk/>
            <pc:sldMk cId="4136766335" sldId="275"/>
            <ac:spMk id="3" creationId="{E218443C-6AD8-F875-08D8-B0AD3DA24ADA}"/>
          </ac:spMkLst>
        </pc:spChg>
        <pc:spChg chg="add del mod">
          <ac:chgData name="Koser,Kelvin" userId="e7c72deb-ccce-4035-94a1-0829f399aad7" providerId="ADAL" clId="{214C6EF3-7385-284C-B1EC-865AC9989CAB}" dt="2022-12-07T18:42:43.789" v="5955" actId="478"/>
          <ac:spMkLst>
            <pc:docMk/>
            <pc:sldMk cId="4136766335" sldId="275"/>
            <ac:spMk id="5" creationId="{AE01F8B2-29A6-D3ED-4E7B-A596CFA7F26B}"/>
          </ac:spMkLst>
        </pc:spChg>
        <pc:spChg chg="mod">
          <ac:chgData name="Koser,Kelvin" userId="e7c72deb-ccce-4035-94a1-0829f399aad7" providerId="ADAL" clId="{214C6EF3-7385-284C-B1EC-865AC9989CAB}" dt="2022-12-07T18:43:03.240" v="5964" actId="1076"/>
          <ac:spMkLst>
            <pc:docMk/>
            <pc:sldMk cId="4136766335" sldId="275"/>
            <ac:spMk id="8" creationId="{5073D6CF-D316-F0F0-4D2D-60B4CE9853B7}"/>
          </ac:spMkLst>
        </pc:spChg>
        <pc:spChg chg="add mod">
          <ac:chgData name="Koser,Kelvin" userId="e7c72deb-ccce-4035-94a1-0829f399aad7" providerId="ADAL" clId="{214C6EF3-7385-284C-B1EC-865AC9989CAB}" dt="2022-12-07T18:43:16.141" v="5979" actId="113"/>
          <ac:spMkLst>
            <pc:docMk/>
            <pc:sldMk cId="4136766335" sldId="275"/>
            <ac:spMk id="9" creationId="{200E0B2E-909D-D409-C3B1-721F56830102}"/>
          </ac:spMkLst>
        </pc:spChg>
        <pc:graphicFrameChg chg="mod">
          <ac:chgData name="Koser,Kelvin" userId="e7c72deb-ccce-4035-94a1-0829f399aad7" providerId="ADAL" clId="{214C6EF3-7385-284C-B1EC-865AC9989CAB}" dt="2022-12-07T18:42:55.480" v="5962" actId="14100"/>
          <ac:graphicFrameMkLst>
            <pc:docMk/>
            <pc:sldMk cId="4136766335" sldId="275"/>
            <ac:graphicFrameMk id="4" creationId="{09B57D0C-37BA-DD10-2C0B-6BF1D5471E01}"/>
          </ac:graphicFrameMkLst>
        </pc:graphicFrameChg>
        <pc:graphicFrameChg chg="add del mod modGraphic">
          <ac:chgData name="Koser,Kelvin" userId="e7c72deb-ccce-4035-94a1-0829f399aad7" providerId="ADAL" clId="{214C6EF3-7385-284C-B1EC-865AC9989CAB}" dt="2022-12-07T00:17:26.557" v="5263" actId="478"/>
          <ac:graphicFrameMkLst>
            <pc:docMk/>
            <pc:sldMk cId="4136766335" sldId="275"/>
            <ac:graphicFrameMk id="4" creationId="{4F3A0620-1FA3-9243-8E79-4B8E5EE2FD55}"/>
          </ac:graphicFrameMkLst>
        </pc:graphicFrameChg>
        <pc:picChg chg="add mod">
          <ac:chgData name="Koser,Kelvin" userId="e7c72deb-ccce-4035-94a1-0829f399aad7" providerId="ADAL" clId="{214C6EF3-7385-284C-B1EC-865AC9989CAB}" dt="2022-12-07T18:43:00.069" v="5963" actId="1076"/>
          <ac:picMkLst>
            <pc:docMk/>
            <pc:sldMk cId="4136766335" sldId="275"/>
            <ac:picMk id="7" creationId="{4FD4479E-4BAA-5306-B497-2FC473B7A5F5}"/>
          </ac:picMkLst>
        </pc:picChg>
      </pc:sldChg>
      <pc:sldChg chg="modSp mod">
        <pc:chgData name="Koser,Kelvin" userId="e7c72deb-ccce-4035-94a1-0829f399aad7" providerId="ADAL" clId="{214C6EF3-7385-284C-B1EC-865AC9989CAB}" dt="2022-12-07T15:07:56.661" v="5695" actId="113"/>
        <pc:sldMkLst>
          <pc:docMk/>
          <pc:sldMk cId="3154279905" sldId="276"/>
        </pc:sldMkLst>
        <pc:spChg chg="mod">
          <ac:chgData name="Koser,Kelvin" userId="e7c72deb-ccce-4035-94a1-0829f399aad7" providerId="ADAL" clId="{214C6EF3-7385-284C-B1EC-865AC9989CAB}" dt="2022-12-07T15:07:56.661" v="5695" actId="113"/>
          <ac:spMkLst>
            <pc:docMk/>
            <pc:sldMk cId="3154279905" sldId="276"/>
            <ac:spMk id="2" creationId="{B940F297-FD35-33F9-24D1-8916710A5589}"/>
          </ac:spMkLst>
        </pc:spChg>
        <pc:spChg chg="mod">
          <ac:chgData name="Koser,Kelvin" userId="e7c72deb-ccce-4035-94a1-0829f399aad7" providerId="ADAL" clId="{214C6EF3-7385-284C-B1EC-865AC9989CAB}" dt="2022-12-07T14:55:45.520" v="5497" actId="27636"/>
          <ac:spMkLst>
            <pc:docMk/>
            <pc:sldMk cId="3154279905" sldId="276"/>
            <ac:spMk id="3" creationId="{D0E07C4C-9245-4137-2D66-D15DA892ACE8}"/>
          </ac:spMkLst>
        </pc:spChg>
      </pc:sldChg>
      <pc:sldChg chg="modSp new del mod modShow">
        <pc:chgData name="Koser,Kelvin" userId="e7c72deb-ccce-4035-94a1-0829f399aad7" providerId="ADAL" clId="{214C6EF3-7385-284C-B1EC-865AC9989CAB}" dt="2022-12-07T02:28:40.084" v="5364" actId="2696"/>
        <pc:sldMkLst>
          <pc:docMk/>
          <pc:sldMk cId="3789167260" sldId="276"/>
        </pc:sldMkLst>
        <pc:spChg chg="mod">
          <ac:chgData name="Koser,Kelvin" userId="e7c72deb-ccce-4035-94a1-0829f399aad7" providerId="ADAL" clId="{214C6EF3-7385-284C-B1EC-865AC9989CAB}" dt="2022-12-06T23:50:40.496" v="4004" actId="20577"/>
          <ac:spMkLst>
            <pc:docMk/>
            <pc:sldMk cId="3789167260" sldId="276"/>
            <ac:spMk id="2" creationId="{32BC0AA6-23E7-7CCD-D4B8-FEDAA644E551}"/>
          </ac:spMkLst>
        </pc:spChg>
      </pc:sldChg>
      <pc:sldChg chg="modSp mod">
        <pc:chgData name="Koser,Kelvin" userId="e7c72deb-ccce-4035-94a1-0829f399aad7" providerId="ADAL" clId="{214C6EF3-7385-284C-B1EC-865AC9989CAB}" dt="2022-12-07T15:08:00.679" v="5696" actId="113"/>
        <pc:sldMkLst>
          <pc:docMk/>
          <pc:sldMk cId="3492291665" sldId="277"/>
        </pc:sldMkLst>
        <pc:spChg chg="mod">
          <ac:chgData name="Koser,Kelvin" userId="e7c72deb-ccce-4035-94a1-0829f399aad7" providerId="ADAL" clId="{214C6EF3-7385-284C-B1EC-865AC9989CAB}" dt="2022-12-07T15:08:00.679" v="5696" actId="113"/>
          <ac:spMkLst>
            <pc:docMk/>
            <pc:sldMk cId="3492291665" sldId="277"/>
            <ac:spMk id="2" creationId="{B940F297-FD35-33F9-24D1-8916710A5589}"/>
          </ac:spMkLst>
        </pc:spChg>
        <pc:spChg chg="mod">
          <ac:chgData name="Koser,Kelvin" userId="e7c72deb-ccce-4035-94a1-0829f399aad7" providerId="ADAL" clId="{214C6EF3-7385-284C-B1EC-865AC9989CAB}" dt="2022-12-07T14:55:45.049" v="5493"/>
          <ac:spMkLst>
            <pc:docMk/>
            <pc:sldMk cId="3492291665" sldId="277"/>
            <ac:spMk id="3" creationId="{D0E07C4C-9245-4137-2D66-D15DA892ACE8}"/>
          </ac:spMkLst>
        </pc:spChg>
      </pc:sldChg>
      <pc:sldChg chg="new del">
        <pc:chgData name="Koser,Kelvin" userId="e7c72deb-ccce-4035-94a1-0829f399aad7" providerId="ADAL" clId="{214C6EF3-7385-284C-B1EC-865AC9989CAB}" dt="2022-12-07T15:45:03.124" v="5939" actId="2696"/>
        <pc:sldMkLst>
          <pc:docMk/>
          <pc:sldMk cId="1190897500" sldId="278"/>
        </pc:sldMkLst>
      </pc:sldChg>
    </pc:docChg>
  </pc:docChgLst>
  <pc:docChgLst>
    <pc:chgData name="Koser,Kelvin" userId="e7c72deb-ccce-4035-94a1-0829f399aad7" providerId="ADAL" clId="{38CD6E17-D00D-994A-8AD1-E56FB0C8B54B}"/>
    <pc:docChg chg="undo custSel addSld delSld modSld">
      <pc:chgData name="Koser,Kelvin" userId="e7c72deb-ccce-4035-94a1-0829f399aad7" providerId="ADAL" clId="{38CD6E17-D00D-994A-8AD1-E56FB0C8B54B}" dt="2022-12-07T05:09:47.873" v="2497" actId="15"/>
      <pc:docMkLst>
        <pc:docMk/>
      </pc:docMkLst>
      <pc:sldChg chg="modSp mod">
        <pc:chgData name="Koser,Kelvin" userId="e7c72deb-ccce-4035-94a1-0829f399aad7" providerId="ADAL" clId="{38CD6E17-D00D-994A-8AD1-E56FB0C8B54B}" dt="2022-12-01T03:50:58.245" v="92" actId="20577"/>
        <pc:sldMkLst>
          <pc:docMk/>
          <pc:sldMk cId="1457043578" sldId="256"/>
        </pc:sldMkLst>
        <pc:spChg chg="mod">
          <ac:chgData name="Koser,Kelvin" userId="e7c72deb-ccce-4035-94a1-0829f399aad7" providerId="ADAL" clId="{38CD6E17-D00D-994A-8AD1-E56FB0C8B54B}" dt="2022-12-01T03:50:58.245" v="92" actId="20577"/>
          <ac:spMkLst>
            <pc:docMk/>
            <pc:sldMk cId="1457043578" sldId="256"/>
            <ac:spMk id="2" creationId="{EEA7DFF0-C970-C0FE-9ED7-31877FE5E32D}"/>
          </ac:spMkLst>
        </pc:spChg>
        <pc:spChg chg="mod">
          <ac:chgData name="Koser,Kelvin" userId="e7c72deb-ccce-4035-94a1-0829f399aad7" providerId="ADAL" clId="{38CD6E17-D00D-994A-8AD1-E56FB0C8B54B}" dt="2022-12-01T03:50:18.650" v="47" actId="20577"/>
          <ac:spMkLst>
            <pc:docMk/>
            <pc:sldMk cId="1457043578" sldId="256"/>
            <ac:spMk id="3" creationId="{3787EDEF-2684-5AE4-35B0-63BDBF2B8D48}"/>
          </ac:spMkLst>
        </pc:spChg>
      </pc:sldChg>
      <pc:sldChg chg="new del">
        <pc:chgData name="Koser,Kelvin" userId="e7c72deb-ccce-4035-94a1-0829f399aad7" providerId="ADAL" clId="{38CD6E17-D00D-994A-8AD1-E56FB0C8B54B}" dt="2022-12-06T01:54:38.118" v="1148" actId="2696"/>
        <pc:sldMkLst>
          <pc:docMk/>
          <pc:sldMk cId="3273129406" sldId="257"/>
        </pc:sldMkLst>
      </pc:sldChg>
      <pc:sldChg chg="addSp modSp mod">
        <pc:chgData name="Koser,Kelvin" userId="e7c72deb-ccce-4035-94a1-0829f399aad7" providerId="ADAL" clId="{38CD6E17-D00D-994A-8AD1-E56FB0C8B54B}" dt="2022-12-06T04:25:13.387" v="1286" actId="20577"/>
        <pc:sldMkLst>
          <pc:docMk/>
          <pc:sldMk cId="1815894640" sldId="261"/>
        </pc:sldMkLst>
        <pc:spChg chg="add mod">
          <ac:chgData name="Koser,Kelvin" userId="e7c72deb-ccce-4035-94a1-0829f399aad7" providerId="ADAL" clId="{38CD6E17-D00D-994A-8AD1-E56FB0C8B54B}" dt="2022-12-06T04:25:13.387" v="1286" actId="20577"/>
          <ac:spMkLst>
            <pc:docMk/>
            <pc:sldMk cId="1815894640" sldId="261"/>
            <ac:spMk id="4" creationId="{C00338C6-C176-5A8D-EE54-9FAC45DAE29D}"/>
          </ac:spMkLst>
        </pc:spChg>
      </pc:sldChg>
      <pc:sldChg chg="addSp modSp mod">
        <pc:chgData name="Koser,Kelvin" userId="e7c72deb-ccce-4035-94a1-0829f399aad7" providerId="ADAL" clId="{38CD6E17-D00D-994A-8AD1-E56FB0C8B54B}" dt="2022-12-07T05:09:09.335" v="2410" actId="14100"/>
        <pc:sldMkLst>
          <pc:docMk/>
          <pc:sldMk cId="2694891095" sldId="265"/>
        </pc:sldMkLst>
        <pc:spChg chg="mod">
          <ac:chgData name="Koser,Kelvin" userId="e7c72deb-ccce-4035-94a1-0829f399aad7" providerId="ADAL" clId="{38CD6E17-D00D-994A-8AD1-E56FB0C8B54B}" dt="2022-12-07T05:09:09.335" v="2410" actId="14100"/>
          <ac:spMkLst>
            <pc:docMk/>
            <pc:sldMk cId="2694891095" sldId="265"/>
            <ac:spMk id="3" creationId="{A8BF921F-AF7E-2191-A47F-A71EB72056DA}"/>
          </ac:spMkLst>
        </pc:spChg>
        <pc:spChg chg="add mod">
          <ac:chgData name="Koser,Kelvin" userId="e7c72deb-ccce-4035-94a1-0829f399aad7" providerId="ADAL" clId="{38CD6E17-D00D-994A-8AD1-E56FB0C8B54B}" dt="2022-12-07T05:09:04.609" v="2409" actId="20577"/>
          <ac:spMkLst>
            <pc:docMk/>
            <pc:sldMk cId="2694891095" sldId="265"/>
            <ac:spMk id="4" creationId="{A94CBE83-671A-5690-AB36-CDC142BF272F}"/>
          </ac:spMkLst>
        </pc:spChg>
      </pc:sldChg>
      <pc:sldChg chg="modSp mod">
        <pc:chgData name="Koser,Kelvin" userId="e7c72deb-ccce-4035-94a1-0829f399aad7" providerId="ADAL" clId="{38CD6E17-D00D-994A-8AD1-E56FB0C8B54B}" dt="2022-12-07T05:09:47.873" v="2497" actId="15"/>
        <pc:sldMkLst>
          <pc:docMk/>
          <pc:sldMk cId="1659919507" sldId="266"/>
        </pc:sldMkLst>
        <pc:spChg chg="mod">
          <ac:chgData name="Koser,Kelvin" userId="e7c72deb-ccce-4035-94a1-0829f399aad7" providerId="ADAL" clId="{38CD6E17-D00D-994A-8AD1-E56FB0C8B54B}" dt="2022-12-07T05:09:47.873" v="2497" actId="15"/>
          <ac:spMkLst>
            <pc:docMk/>
            <pc:sldMk cId="1659919507" sldId="266"/>
            <ac:spMk id="3" creationId="{CAC18279-6E2F-74A2-119C-F31596172909}"/>
          </ac:spMkLst>
        </pc:spChg>
      </pc:sldChg>
      <pc:sldChg chg="addSp delSp modSp new mod">
        <pc:chgData name="Koser,Kelvin" userId="e7c72deb-ccce-4035-94a1-0829f399aad7" providerId="ADAL" clId="{38CD6E17-D00D-994A-8AD1-E56FB0C8B54B}" dt="2022-12-06T01:45:16.633" v="1147" actId="20577"/>
        <pc:sldMkLst>
          <pc:docMk/>
          <pc:sldMk cId="3349744389" sldId="267"/>
        </pc:sldMkLst>
        <pc:spChg chg="del">
          <ac:chgData name="Koser,Kelvin" userId="e7c72deb-ccce-4035-94a1-0829f399aad7" providerId="ADAL" clId="{38CD6E17-D00D-994A-8AD1-E56FB0C8B54B}" dt="2022-12-05T14:05:43.772" v="96" actId="478"/>
          <ac:spMkLst>
            <pc:docMk/>
            <pc:sldMk cId="3349744389" sldId="267"/>
            <ac:spMk id="2" creationId="{63E7E222-BBAF-75E3-5116-9C8465086C00}"/>
          </ac:spMkLst>
        </pc:spChg>
        <pc:spChg chg="del">
          <ac:chgData name="Koser,Kelvin" userId="e7c72deb-ccce-4035-94a1-0829f399aad7" providerId="ADAL" clId="{38CD6E17-D00D-994A-8AD1-E56FB0C8B54B}" dt="2022-12-05T14:05:41.497" v="95" actId="478"/>
          <ac:spMkLst>
            <pc:docMk/>
            <pc:sldMk cId="3349744389" sldId="267"/>
            <ac:spMk id="3" creationId="{198D0B50-A0CC-794B-4A45-0E75BC79031D}"/>
          </ac:spMkLst>
        </pc:spChg>
        <pc:spChg chg="add mod">
          <ac:chgData name="Koser,Kelvin" userId="e7c72deb-ccce-4035-94a1-0829f399aad7" providerId="ADAL" clId="{38CD6E17-D00D-994A-8AD1-E56FB0C8B54B}" dt="2022-12-05T14:05:37.997" v="94"/>
          <ac:spMkLst>
            <pc:docMk/>
            <pc:sldMk cId="3349744389" sldId="267"/>
            <ac:spMk id="4" creationId="{5109BAE9-7A9E-AE6B-8D0F-BF0E6FBDC67D}"/>
          </ac:spMkLst>
        </pc:spChg>
        <pc:spChg chg="add mod">
          <ac:chgData name="Koser,Kelvin" userId="e7c72deb-ccce-4035-94a1-0829f399aad7" providerId="ADAL" clId="{38CD6E17-D00D-994A-8AD1-E56FB0C8B54B}" dt="2022-12-05T14:08:39.519" v="194" actId="1076"/>
          <ac:spMkLst>
            <pc:docMk/>
            <pc:sldMk cId="3349744389" sldId="267"/>
            <ac:spMk id="5" creationId="{5553BB15-2026-8895-2D47-1742E0C44782}"/>
          </ac:spMkLst>
        </pc:spChg>
        <pc:spChg chg="add mod">
          <ac:chgData name="Koser,Kelvin" userId="e7c72deb-ccce-4035-94a1-0829f399aad7" providerId="ADAL" clId="{38CD6E17-D00D-994A-8AD1-E56FB0C8B54B}" dt="2022-12-05T16:05:42.440" v="1126" actId="1076"/>
          <ac:spMkLst>
            <pc:docMk/>
            <pc:sldMk cId="3349744389" sldId="267"/>
            <ac:spMk id="28" creationId="{C848151B-020D-1247-20CF-438652373544}"/>
          </ac:spMkLst>
        </pc:spChg>
        <pc:spChg chg="add mod">
          <ac:chgData name="Koser,Kelvin" userId="e7c72deb-ccce-4035-94a1-0829f399aad7" providerId="ADAL" clId="{38CD6E17-D00D-994A-8AD1-E56FB0C8B54B}" dt="2022-12-05T16:25:44.169" v="1129" actId="20577"/>
          <ac:spMkLst>
            <pc:docMk/>
            <pc:sldMk cId="3349744389" sldId="267"/>
            <ac:spMk id="29" creationId="{15652896-FE1C-D18A-40EC-DE5CCFE5797D}"/>
          </ac:spMkLst>
        </pc:spChg>
        <pc:graphicFrameChg chg="add mod modGraphic">
          <ac:chgData name="Koser,Kelvin" userId="e7c72deb-ccce-4035-94a1-0829f399aad7" providerId="ADAL" clId="{38CD6E17-D00D-994A-8AD1-E56FB0C8B54B}" dt="2022-12-06T01:45:16.633" v="1147" actId="20577"/>
          <ac:graphicFrameMkLst>
            <pc:docMk/>
            <pc:sldMk cId="3349744389" sldId="267"/>
            <ac:graphicFrameMk id="6" creationId="{B757AEC2-E17A-9D12-67CB-883FABF0AEF7}"/>
          </ac:graphicFrameMkLst>
        </pc:graphicFrameChg>
        <pc:graphicFrameChg chg="add mod modGraphic">
          <ac:chgData name="Koser,Kelvin" userId="e7c72deb-ccce-4035-94a1-0829f399aad7" providerId="ADAL" clId="{38CD6E17-D00D-994A-8AD1-E56FB0C8B54B}" dt="2022-12-05T15:36:08.419" v="305" actId="20577"/>
          <ac:graphicFrameMkLst>
            <pc:docMk/>
            <pc:sldMk cId="3349744389" sldId="267"/>
            <ac:graphicFrameMk id="7" creationId="{F5B779E0-ECCB-D504-3357-DAF7A7EDA6C2}"/>
          </ac:graphicFrameMkLst>
        </pc:graphicFrameChg>
        <pc:cxnChg chg="add mod">
          <ac:chgData name="Koser,Kelvin" userId="e7c72deb-ccce-4035-94a1-0829f399aad7" providerId="ADAL" clId="{38CD6E17-D00D-994A-8AD1-E56FB0C8B54B}" dt="2022-12-05T14:08:39.519" v="194" actId="1076"/>
          <ac:cxnSpMkLst>
            <pc:docMk/>
            <pc:sldMk cId="3349744389" sldId="267"/>
            <ac:cxnSpMk id="8" creationId="{9D4B6365-8837-B50E-D48B-025BAB4313E7}"/>
          </ac:cxnSpMkLst>
        </pc:cxnChg>
        <pc:cxnChg chg="add mod">
          <ac:chgData name="Koser,Kelvin" userId="e7c72deb-ccce-4035-94a1-0829f399aad7" providerId="ADAL" clId="{38CD6E17-D00D-994A-8AD1-E56FB0C8B54B}" dt="2022-12-05T15:34:33.896" v="229" actId="1076"/>
          <ac:cxnSpMkLst>
            <pc:docMk/>
            <pc:sldMk cId="3349744389" sldId="267"/>
            <ac:cxnSpMk id="9" creationId="{BE8EF343-7B17-CD7F-E932-2EEB8B5EC1A0}"/>
          </ac:cxnSpMkLst>
        </pc:cxnChg>
      </pc:sldChg>
      <pc:sldChg chg="addSp delSp modSp new mod">
        <pc:chgData name="Koser,Kelvin" userId="e7c72deb-ccce-4035-94a1-0829f399aad7" providerId="ADAL" clId="{38CD6E17-D00D-994A-8AD1-E56FB0C8B54B}" dt="2022-12-05T16:04:33.391" v="1078" actId="1076"/>
        <pc:sldMkLst>
          <pc:docMk/>
          <pc:sldMk cId="1078966934" sldId="268"/>
        </pc:sldMkLst>
        <pc:spChg chg="mod">
          <ac:chgData name="Koser,Kelvin" userId="e7c72deb-ccce-4035-94a1-0829f399aad7" providerId="ADAL" clId="{38CD6E17-D00D-994A-8AD1-E56FB0C8B54B}" dt="2022-12-05T16:04:11.883" v="1070" actId="1076"/>
          <ac:spMkLst>
            <pc:docMk/>
            <pc:sldMk cId="1078966934" sldId="268"/>
            <ac:spMk id="2" creationId="{1FC1AAA8-5F4F-9A05-E10F-AF9417F919DF}"/>
          </ac:spMkLst>
        </pc:spChg>
        <pc:spChg chg="del">
          <ac:chgData name="Koser,Kelvin" userId="e7c72deb-ccce-4035-94a1-0829f399aad7" providerId="ADAL" clId="{38CD6E17-D00D-994A-8AD1-E56FB0C8B54B}" dt="2022-12-05T15:37:59.464" v="315" actId="1032"/>
          <ac:spMkLst>
            <pc:docMk/>
            <pc:sldMk cId="1078966934" sldId="268"/>
            <ac:spMk id="3" creationId="{A2E928FC-82DA-8B46-8949-FF812417F04C}"/>
          </ac:spMkLst>
        </pc:spChg>
        <pc:graphicFrameChg chg="add mod modGraphic">
          <ac:chgData name="Koser,Kelvin" userId="e7c72deb-ccce-4035-94a1-0829f399aad7" providerId="ADAL" clId="{38CD6E17-D00D-994A-8AD1-E56FB0C8B54B}" dt="2022-12-05T16:00:51.369" v="1064" actId="14100"/>
          <ac:graphicFrameMkLst>
            <pc:docMk/>
            <pc:sldMk cId="1078966934" sldId="268"/>
            <ac:graphicFrameMk id="4" creationId="{4CAE6900-0B92-5280-4E2D-EA23362573F4}"/>
          </ac:graphicFrameMkLst>
        </pc:graphicFrameChg>
        <pc:picChg chg="add mod">
          <ac:chgData name="Koser,Kelvin" userId="e7c72deb-ccce-4035-94a1-0829f399aad7" providerId="ADAL" clId="{38CD6E17-D00D-994A-8AD1-E56FB0C8B54B}" dt="2022-12-05T16:04:33.391" v="1078" actId="1076"/>
          <ac:picMkLst>
            <pc:docMk/>
            <pc:sldMk cId="1078966934" sldId="268"/>
            <ac:picMk id="6" creationId="{CB5140BC-6CE6-2C4A-68B8-2D160C359410}"/>
          </ac:picMkLst>
        </pc:picChg>
      </pc:sldChg>
      <pc:sldChg chg="delSp modSp mod">
        <pc:chgData name="Koser,Kelvin" userId="e7c72deb-ccce-4035-94a1-0829f399aad7" providerId="ADAL" clId="{38CD6E17-D00D-994A-8AD1-E56FB0C8B54B}" dt="2022-12-07T04:36:43.184" v="1290" actId="1076"/>
        <pc:sldMkLst>
          <pc:docMk/>
          <pc:sldMk cId="1770456524" sldId="271"/>
        </pc:sldMkLst>
        <pc:spChg chg="mod">
          <ac:chgData name="Koser,Kelvin" userId="e7c72deb-ccce-4035-94a1-0829f399aad7" providerId="ADAL" clId="{38CD6E17-D00D-994A-8AD1-E56FB0C8B54B}" dt="2022-12-07T04:36:39.987" v="1289" actId="1076"/>
          <ac:spMkLst>
            <pc:docMk/>
            <pc:sldMk cId="1770456524" sldId="271"/>
            <ac:spMk id="14" creationId="{66E271AA-5259-4D49-7558-4867986FD3BA}"/>
          </ac:spMkLst>
        </pc:spChg>
        <pc:spChg chg="del">
          <ac:chgData name="Koser,Kelvin" userId="e7c72deb-ccce-4035-94a1-0829f399aad7" providerId="ADAL" clId="{38CD6E17-D00D-994A-8AD1-E56FB0C8B54B}" dt="2022-12-07T04:36:30.548" v="1287" actId="478"/>
          <ac:spMkLst>
            <pc:docMk/>
            <pc:sldMk cId="1770456524" sldId="271"/>
            <ac:spMk id="15" creationId="{7E78CD8C-5475-F37D-A814-D7EE1292A966}"/>
          </ac:spMkLst>
        </pc:spChg>
        <pc:picChg chg="mod">
          <ac:chgData name="Koser,Kelvin" userId="e7c72deb-ccce-4035-94a1-0829f399aad7" providerId="ADAL" clId="{38CD6E17-D00D-994A-8AD1-E56FB0C8B54B}" dt="2022-12-07T04:36:43.184" v="1290" actId="1076"/>
          <ac:picMkLst>
            <pc:docMk/>
            <pc:sldMk cId="1770456524" sldId="271"/>
            <ac:picMk id="11" creationId="{C220C945-3692-84D8-F274-7F47F049ADA4}"/>
          </ac:picMkLst>
        </pc:picChg>
        <pc:picChg chg="mod">
          <ac:chgData name="Koser,Kelvin" userId="e7c72deb-ccce-4035-94a1-0829f399aad7" providerId="ADAL" clId="{38CD6E17-D00D-994A-8AD1-E56FB0C8B54B}" dt="2022-12-07T04:36:35.520" v="1288" actId="14100"/>
          <ac:picMkLst>
            <pc:docMk/>
            <pc:sldMk cId="1770456524" sldId="271"/>
            <ac:picMk id="13" creationId="{D4FBB008-D9C8-642A-4282-E95EFBF2336F}"/>
          </ac:picMkLst>
        </pc:picChg>
      </pc:sldChg>
      <pc:sldChg chg="addSp delSp modSp mod">
        <pc:chgData name="Koser,Kelvin" userId="e7c72deb-ccce-4035-94a1-0829f399aad7" providerId="ADAL" clId="{38CD6E17-D00D-994A-8AD1-E56FB0C8B54B}" dt="2022-12-07T04:41:38.385" v="1402" actId="1582"/>
        <pc:sldMkLst>
          <pc:docMk/>
          <pc:sldMk cId="3418644551" sldId="273"/>
        </pc:sldMkLst>
        <pc:spChg chg="mod">
          <ac:chgData name="Koser,Kelvin" userId="e7c72deb-ccce-4035-94a1-0829f399aad7" providerId="ADAL" clId="{38CD6E17-D00D-994A-8AD1-E56FB0C8B54B}" dt="2022-12-07T04:40:46.300" v="1395" actId="1076"/>
          <ac:spMkLst>
            <pc:docMk/>
            <pc:sldMk cId="3418644551" sldId="273"/>
            <ac:spMk id="19" creationId="{083CFB03-7312-A4FD-0C0D-D2F7133C2ABF}"/>
          </ac:spMkLst>
        </pc:spChg>
        <pc:spChg chg="add mod">
          <ac:chgData name="Koser,Kelvin" userId="e7c72deb-ccce-4035-94a1-0829f399aad7" providerId="ADAL" clId="{38CD6E17-D00D-994A-8AD1-E56FB0C8B54B}" dt="2022-12-07T04:41:30.283" v="1400" actId="1582"/>
          <ac:spMkLst>
            <pc:docMk/>
            <pc:sldMk cId="3418644551" sldId="273"/>
            <ac:spMk id="175" creationId="{57376462-6CA4-DDE4-A417-D98540F17B75}"/>
          </ac:spMkLst>
        </pc:spChg>
        <pc:spChg chg="add mod">
          <ac:chgData name="Koser,Kelvin" userId="e7c72deb-ccce-4035-94a1-0829f399aad7" providerId="ADAL" clId="{38CD6E17-D00D-994A-8AD1-E56FB0C8B54B}" dt="2022-12-07T04:41:38.385" v="1402" actId="1582"/>
          <ac:spMkLst>
            <pc:docMk/>
            <pc:sldMk cId="3418644551" sldId="273"/>
            <ac:spMk id="176" creationId="{DBB5FDC2-ECF9-9A9E-6161-3F0EE00E4139}"/>
          </ac:spMkLst>
        </pc:spChg>
        <pc:grpChg chg="mod">
          <ac:chgData name="Koser,Kelvin" userId="e7c72deb-ccce-4035-94a1-0829f399aad7" providerId="ADAL" clId="{38CD6E17-D00D-994A-8AD1-E56FB0C8B54B}" dt="2022-12-07T04:40:54.502" v="1396" actId="1076"/>
          <ac:grpSpMkLst>
            <pc:docMk/>
            <pc:sldMk cId="3418644551" sldId="273"/>
            <ac:grpSpMk id="4" creationId="{6E03A290-BD2D-0150-0CA3-ADBA724FDF7A}"/>
          </ac:grpSpMkLst>
        </pc:grpChg>
        <pc:grpChg chg="del">
          <ac:chgData name="Koser,Kelvin" userId="e7c72deb-ccce-4035-94a1-0829f399aad7" providerId="ADAL" clId="{38CD6E17-D00D-994A-8AD1-E56FB0C8B54B}" dt="2022-12-07T04:37:50.717" v="1291" actId="165"/>
          <ac:grpSpMkLst>
            <pc:docMk/>
            <pc:sldMk cId="3418644551" sldId="273"/>
            <ac:grpSpMk id="20" creationId="{8A549709-B7A1-DD85-B780-32E02105A3A9}"/>
          </ac:grpSpMkLst>
        </pc:grpChg>
        <pc:grpChg chg="topLvl">
          <ac:chgData name="Koser,Kelvin" userId="e7c72deb-ccce-4035-94a1-0829f399aad7" providerId="ADAL" clId="{38CD6E17-D00D-994A-8AD1-E56FB0C8B54B}" dt="2022-12-07T04:37:50.717" v="1291" actId="165"/>
          <ac:grpSpMkLst>
            <pc:docMk/>
            <pc:sldMk cId="3418644551" sldId="273"/>
            <ac:grpSpMk id="21" creationId="{64A118DE-5F4A-ABA2-D332-035744612613}"/>
          </ac:grpSpMkLst>
        </pc:grpChg>
        <pc:grpChg chg="topLvl">
          <ac:chgData name="Koser,Kelvin" userId="e7c72deb-ccce-4035-94a1-0829f399aad7" providerId="ADAL" clId="{38CD6E17-D00D-994A-8AD1-E56FB0C8B54B}" dt="2022-12-07T04:37:50.717" v="1291" actId="165"/>
          <ac:grpSpMkLst>
            <pc:docMk/>
            <pc:sldMk cId="3418644551" sldId="273"/>
            <ac:grpSpMk id="22" creationId="{3480C037-9D68-6FDF-4DFA-C6916D190FA8}"/>
          </ac:grpSpMkLst>
        </pc:grpChg>
        <pc:grpChg chg="topLvl">
          <ac:chgData name="Koser,Kelvin" userId="e7c72deb-ccce-4035-94a1-0829f399aad7" providerId="ADAL" clId="{38CD6E17-D00D-994A-8AD1-E56FB0C8B54B}" dt="2022-12-07T04:37:50.717" v="1291" actId="165"/>
          <ac:grpSpMkLst>
            <pc:docMk/>
            <pc:sldMk cId="3418644551" sldId="273"/>
            <ac:grpSpMk id="23" creationId="{A2EDBCC8-E268-7D7B-F803-7D454E7DF233}"/>
          </ac:grpSpMkLst>
        </pc:grpChg>
        <pc:grpChg chg="mod topLvl">
          <ac:chgData name="Koser,Kelvin" userId="e7c72deb-ccce-4035-94a1-0829f399aad7" providerId="ADAL" clId="{38CD6E17-D00D-994A-8AD1-E56FB0C8B54B}" dt="2022-12-07T04:38:23.673" v="1345" actId="1036"/>
          <ac:grpSpMkLst>
            <pc:docMk/>
            <pc:sldMk cId="3418644551" sldId="273"/>
            <ac:grpSpMk id="24" creationId="{C881B9CF-4690-74AA-5403-7717E8F1B33B}"/>
          </ac:grpSpMkLst>
        </pc:grpChg>
        <pc:grpChg chg="mod topLvl">
          <ac:chgData name="Koser,Kelvin" userId="e7c72deb-ccce-4035-94a1-0829f399aad7" providerId="ADAL" clId="{38CD6E17-D00D-994A-8AD1-E56FB0C8B54B}" dt="2022-12-07T04:38:01.686" v="1319" actId="1038"/>
          <ac:grpSpMkLst>
            <pc:docMk/>
            <pc:sldMk cId="3418644551" sldId="273"/>
            <ac:grpSpMk id="25" creationId="{2922A4C8-42FB-146D-B859-B09C84125B66}"/>
          </ac:grpSpMkLst>
        </pc:grpChg>
        <pc:grpChg chg="topLvl">
          <ac:chgData name="Koser,Kelvin" userId="e7c72deb-ccce-4035-94a1-0829f399aad7" providerId="ADAL" clId="{38CD6E17-D00D-994A-8AD1-E56FB0C8B54B}" dt="2022-12-07T04:37:50.717" v="1291" actId="165"/>
          <ac:grpSpMkLst>
            <pc:docMk/>
            <pc:sldMk cId="3418644551" sldId="273"/>
            <ac:grpSpMk id="26" creationId="{77D452E9-9653-EF2B-9F3D-0A2C8A558DAA}"/>
          </ac:grpSpMkLst>
        </pc:grpChg>
        <pc:grpChg chg="topLvl">
          <ac:chgData name="Koser,Kelvin" userId="e7c72deb-ccce-4035-94a1-0829f399aad7" providerId="ADAL" clId="{38CD6E17-D00D-994A-8AD1-E56FB0C8B54B}" dt="2022-12-07T04:37:50.717" v="1291" actId="165"/>
          <ac:grpSpMkLst>
            <pc:docMk/>
            <pc:sldMk cId="3418644551" sldId="273"/>
            <ac:grpSpMk id="27" creationId="{7C9E5F56-409D-45ED-99E4-504D3578A6D8}"/>
          </ac:grpSpMkLst>
        </pc:grpChg>
        <pc:grpChg chg="mod topLvl">
          <ac:chgData name="Koser,Kelvin" userId="e7c72deb-ccce-4035-94a1-0829f399aad7" providerId="ADAL" clId="{38CD6E17-D00D-994A-8AD1-E56FB0C8B54B}" dt="2022-12-07T04:38:35.144" v="1369" actId="1038"/>
          <ac:grpSpMkLst>
            <pc:docMk/>
            <pc:sldMk cId="3418644551" sldId="273"/>
            <ac:grpSpMk id="28" creationId="{A06A0190-96E2-8DC5-D0C7-DD57C6744256}"/>
          </ac:grpSpMkLst>
        </pc:grpChg>
        <pc:grpChg chg="topLvl">
          <ac:chgData name="Koser,Kelvin" userId="e7c72deb-ccce-4035-94a1-0829f399aad7" providerId="ADAL" clId="{38CD6E17-D00D-994A-8AD1-E56FB0C8B54B}" dt="2022-12-07T04:37:50.717" v="1291" actId="165"/>
          <ac:grpSpMkLst>
            <pc:docMk/>
            <pc:sldMk cId="3418644551" sldId="273"/>
            <ac:grpSpMk id="29" creationId="{DD706C19-A194-6051-F516-C2082618D5AC}"/>
          </ac:grpSpMkLst>
        </pc:grpChg>
        <pc:grpChg chg="mod topLvl">
          <ac:chgData name="Koser,Kelvin" userId="e7c72deb-ccce-4035-94a1-0829f399aad7" providerId="ADAL" clId="{38CD6E17-D00D-994A-8AD1-E56FB0C8B54B}" dt="2022-12-07T04:38:28.934" v="1354" actId="1036"/>
          <ac:grpSpMkLst>
            <pc:docMk/>
            <pc:sldMk cId="3418644551" sldId="273"/>
            <ac:grpSpMk id="30" creationId="{23412160-C85D-C790-2671-74C4A8C21302}"/>
          </ac:grpSpMkLst>
        </pc:grpChg>
        <pc:grpChg chg="add">
          <ac:chgData name="Koser,Kelvin" userId="e7c72deb-ccce-4035-94a1-0829f399aad7" providerId="ADAL" clId="{38CD6E17-D00D-994A-8AD1-E56FB0C8B54B}" dt="2022-12-07T04:38:54.423" v="1370" actId="164"/>
          <ac:grpSpMkLst>
            <pc:docMk/>
            <pc:sldMk cId="3418644551" sldId="273"/>
            <ac:grpSpMk id="174" creationId="{9D443EC6-583E-7916-7FBF-77725985EB0D}"/>
          </ac:grpSpMkLst>
        </pc:grpChg>
      </pc:sldChg>
      <pc:sldChg chg="modSp mod">
        <pc:chgData name="Koser,Kelvin" userId="e7c72deb-ccce-4035-94a1-0829f399aad7" providerId="ADAL" clId="{38CD6E17-D00D-994A-8AD1-E56FB0C8B54B}" dt="2022-12-07T04:44:09.068" v="1404" actId="1076"/>
        <pc:sldMkLst>
          <pc:docMk/>
          <pc:sldMk cId="3190178377" sldId="274"/>
        </pc:sldMkLst>
        <pc:picChg chg="mod">
          <ac:chgData name="Koser,Kelvin" userId="e7c72deb-ccce-4035-94a1-0829f399aad7" providerId="ADAL" clId="{38CD6E17-D00D-994A-8AD1-E56FB0C8B54B}" dt="2022-12-07T04:44:09.068" v="1404" actId="1076"/>
          <ac:picMkLst>
            <pc:docMk/>
            <pc:sldMk cId="3190178377" sldId="274"/>
            <ac:picMk id="8" creationId="{CFBC3BF0-5440-182B-D8CA-72EC03731378}"/>
          </ac:picMkLst>
        </pc:picChg>
      </pc:sldChg>
      <pc:sldChg chg="addSp delSp modSp mod">
        <pc:chgData name="Koser,Kelvin" userId="e7c72deb-ccce-4035-94a1-0829f399aad7" providerId="ADAL" clId="{38CD6E17-D00D-994A-8AD1-E56FB0C8B54B}" dt="2022-12-07T05:03:57.853" v="2301" actId="12100"/>
        <pc:sldMkLst>
          <pc:docMk/>
          <pc:sldMk cId="4136766335" sldId="275"/>
        </pc:sldMkLst>
        <pc:spChg chg="del mod">
          <ac:chgData name="Koser,Kelvin" userId="e7c72deb-ccce-4035-94a1-0829f399aad7" providerId="ADAL" clId="{38CD6E17-D00D-994A-8AD1-E56FB0C8B54B}" dt="2022-12-07T04:54:25.264" v="1809" actId="478"/>
          <ac:spMkLst>
            <pc:docMk/>
            <pc:sldMk cId="4136766335" sldId="275"/>
            <ac:spMk id="3" creationId="{E218443C-6AD8-F875-08D8-B0AD3DA24ADA}"/>
          </ac:spMkLst>
        </pc:spChg>
        <pc:spChg chg="mod">
          <ac:chgData name="Koser,Kelvin" userId="e7c72deb-ccce-4035-94a1-0829f399aad7" providerId="ADAL" clId="{38CD6E17-D00D-994A-8AD1-E56FB0C8B54B}" dt="2022-12-07T05:01:13.301" v="2285" actId="1076"/>
          <ac:spMkLst>
            <pc:docMk/>
            <pc:sldMk cId="4136766335" sldId="275"/>
            <ac:spMk id="5" creationId="{AE01F8B2-29A6-D3ED-4E7B-A596CFA7F26B}"/>
          </ac:spMkLst>
        </pc:spChg>
        <pc:spChg chg="add del mod">
          <ac:chgData name="Koser,Kelvin" userId="e7c72deb-ccce-4035-94a1-0829f399aad7" providerId="ADAL" clId="{38CD6E17-D00D-994A-8AD1-E56FB0C8B54B}" dt="2022-12-07T04:54:28.852" v="1810" actId="478"/>
          <ac:spMkLst>
            <pc:docMk/>
            <pc:sldMk cId="4136766335" sldId="275"/>
            <ac:spMk id="7" creationId="{61B6055C-1C1F-C0EB-607F-B3B19D48A577}"/>
          </ac:spMkLst>
        </pc:spChg>
        <pc:spChg chg="add mod">
          <ac:chgData name="Koser,Kelvin" userId="e7c72deb-ccce-4035-94a1-0829f399aad7" providerId="ADAL" clId="{38CD6E17-D00D-994A-8AD1-E56FB0C8B54B}" dt="2022-12-07T05:03:21.737" v="2297" actId="207"/>
          <ac:spMkLst>
            <pc:docMk/>
            <pc:sldMk cId="4136766335" sldId="275"/>
            <ac:spMk id="8" creationId="{5073D6CF-D316-F0F0-4D2D-60B4CE9853B7}"/>
          </ac:spMkLst>
        </pc:spChg>
        <pc:graphicFrameChg chg="add mod modGraphic">
          <ac:chgData name="Koser,Kelvin" userId="e7c72deb-ccce-4035-94a1-0829f399aad7" providerId="ADAL" clId="{38CD6E17-D00D-994A-8AD1-E56FB0C8B54B}" dt="2022-12-07T05:03:57.853" v="2301" actId="12100"/>
          <ac:graphicFrameMkLst>
            <pc:docMk/>
            <pc:sldMk cId="4136766335" sldId="275"/>
            <ac:graphicFrameMk id="4" creationId="{09B57D0C-37BA-DD10-2C0B-6BF1D5471E01}"/>
          </ac:graphicFrameMkLst>
        </pc:graphicFrameChg>
      </pc:sldChg>
    </pc:docChg>
  </pc:docChgLst>
  <pc:docChgLst>
    <pc:chgData name="Welsh,Michael" userId="S::mjw467@drexel.edu::299976cb-f810-4b85-b2ec-d1b324351c48" providerId="AD" clId="Web-{B09A8E1D-6330-9296-3331-C7109AD2FA3C}"/>
    <pc:docChg chg="addSld modSld sldOrd modSection">
      <pc:chgData name="Welsh,Michael" userId="S::mjw467@drexel.edu::299976cb-f810-4b85-b2ec-d1b324351c48" providerId="AD" clId="Web-{B09A8E1D-6330-9296-3331-C7109AD2FA3C}" dt="2022-12-07T05:34:58.629" v="1490" actId="20577"/>
      <pc:docMkLst>
        <pc:docMk/>
      </pc:docMkLst>
      <pc:sldChg chg="addSp delSp modSp">
        <pc:chgData name="Welsh,Michael" userId="S::mjw467@drexel.edu::299976cb-f810-4b85-b2ec-d1b324351c48" providerId="AD" clId="Web-{B09A8E1D-6330-9296-3331-C7109AD2FA3C}" dt="2022-12-07T05:01:28.956" v="379" actId="20577"/>
        <pc:sldMkLst>
          <pc:docMk/>
          <pc:sldMk cId="1795568506" sldId="264"/>
        </pc:sldMkLst>
        <pc:spChg chg="mod">
          <ac:chgData name="Welsh,Michael" userId="S::mjw467@drexel.edu::299976cb-f810-4b85-b2ec-d1b324351c48" providerId="AD" clId="Web-{B09A8E1D-6330-9296-3331-C7109AD2FA3C}" dt="2022-12-07T04:52:20.930" v="270" actId="20577"/>
          <ac:spMkLst>
            <pc:docMk/>
            <pc:sldMk cId="1795568506" sldId="264"/>
            <ac:spMk id="3" creationId="{9840C5F1-0F23-BDDC-749D-A5B01C653F51}"/>
          </ac:spMkLst>
        </pc:spChg>
        <pc:spChg chg="add mod">
          <ac:chgData name="Welsh,Michael" userId="S::mjw467@drexel.edu::299976cb-f810-4b85-b2ec-d1b324351c48" providerId="AD" clId="Web-{B09A8E1D-6330-9296-3331-C7109AD2FA3C}" dt="2022-12-07T04:56:59.435" v="318" actId="1076"/>
          <ac:spMkLst>
            <pc:docMk/>
            <pc:sldMk cId="1795568506" sldId="264"/>
            <ac:spMk id="10" creationId="{F2DCDD2D-6F4D-ED32-A882-712B0A28C159}"/>
          </ac:spMkLst>
        </pc:spChg>
        <pc:spChg chg="add mod">
          <ac:chgData name="Welsh,Michael" userId="S::mjw467@drexel.edu::299976cb-f810-4b85-b2ec-d1b324351c48" providerId="AD" clId="Web-{B09A8E1D-6330-9296-3331-C7109AD2FA3C}" dt="2022-12-07T04:57:22.608" v="324" actId="1076"/>
          <ac:spMkLst>
            <pc:docMk/>
            <pc:sldMk cId="1795568506" sldId="264"/>
            <ac:spMk id="11" creationId="{FB7C23C5-D7EC-4CB8-118B-68C3EBF4E139}"/>
          </ac:spMkLst>
        </pc:spChg>
        <pc:spChg chg="add mod">
          <ac:chgData name="Welsh,Michael" userId="S::mjw467@drexel.edu::299976cb-f810-4b85-b2ec-d1b324351c48" providerId="AD" clId="Web-{B09A8E1D-6330-9296-3331-C7109AD2FA3C}" dt="2022-12-07T04:57:37.108" v="327" actId="1076"/>
          <ac:spMkLst>
            <pc:docMk/>
            <pc:sldMk cId="1795568506" sldId="264"/>
            <ac:spMk id="12" creationId="{30A4F958-6EE0-421D-529C-91577BD8B97C}"/>
          </ac:spMkLst>
        </pc:spChg>
        <pc:spChg chg="add mod">
          <ac:chgData name="Welsh,Michael" userId="S::mjw467@drexel.edu::299976cb-f810-4b85-b2ec-d1b324351c48" providerId="AD" clId="Web-{B09A8E1D-6330-9296-3331-C7109AD2FA3C}" dt="2022-12-07T04:57:43.530" v="329" actId="1076"/>
          <ac:spMkLst>
            <pc:docMk/>
            <pc:sldMk cId="1795568506" sldId="264"/>
            <ac:spMk id="13" creationId="{83E8DDB6-8AF1-B376-61B2-049A4FDE0707}"/>
          </ac:spMkLst>
        </pc:spChg>
        <pc:spChg chg="add mod">
          <ac:chgData name="Welsh,Michael" userId="S::mjw467@drexel.edu::299976cb-f810-4b85-b2ec-d1b324351c48" providerId="AD" clId="Web-{B09A8E1D-6330-9296-3331-C7109AD2FA3C}" dt="2022-12-07T05:00:03.845" v="360" actId="20577"/>
          <ac:spMkLst>
            <pc:docMk/>
            <pc:sldMk cId="1795568506" sldId="264"/>
            <ac:spMk id="14" creationId="{E4E95E9E-C01D-38D8-FAE3-DE5E799DA3CE}"/>
          </ac:spMkLst>
        </pc:spChg>
        <pc:spChg chg="add mod">
          <ac:chgData name="Welsh,Michael" userId="S::mjw467@drexel.edu::299976cb-f810-4b85-b2ec-d1b324351c48" providerId="AD" clId="Web-{B09A8E1D-6330-9296-3331-C7109AD2FA3C}" dt="2022-12-07T05:00:24.080" v="366" actId="1076"/>
          <ac:spMkLst>
            <pc:docMk/>
            <pc:sldMk cId="1795568506" sldId="264"/>
            <ac:spMk id="15" creationId="{EA96FD24-BD7B-A1EA-03B3-89486EFE9A01}"/>
          </ac:spMkLst>
        </pc:spChg>
        <pc:spChg chg="add mod">
          <ac:chgData name="Welsh,Michael" userId="S::mjw467@drexel.edu::299976cb-f810-4b85-b2ec-d1b324351c48" providerId="AD" clId="Web-{B09A8E1D-6330-9296-3331-C7109AD2FA3C}" dt="2022-12-07T05:01:08.159" v="373" actId="1076"/>
          <ac:spMkLst>
            <pc:docMk/>
            <pc:sldMk cId="1795568506" sldId="264"/>
            <ac:spMk id="16" creationId="{83BA7E66-75FB-A13F-4EC9-A678F63D928C}"/>
          </ac:spMkLst>
        </pc:spChg>
        <pc:spChg chg="add del mod">
          <ac:chgData name="Welsh,Michael" userId="S::mjw467@drexel.edu::299976cb-f810-4b85-b2ec-d1b324351c48" providerId="AD" clId="Web-{B09A8E1D-6330-9296-3331-C7109AD2FA3C}" dt="2022-12-07T05:01:28.956" v="379" actId="20577"/>
          <ac:spMkLst>
            <pc:docMk/>
            <pc:sldMk cId="1795568506" sldId="264"/>
            <ac:spMk id="17" creationId="{7826CCB0-D594-B8A4-6CA4-5A8CCC009463}"/>
          </ac:spMkLst>
        </pc:spChg>
        <pc:picChg chg="add mod">
          <ac:chgData name="Welsh,Michael" userId="S::mjw467@drexel.edu::299976cb-f810-4b85-b2ec-d1b324351c48" providerId="AD" clId="Web-{B09A8E1D-6330-9296-3331-C7109AD2FA3C}" dt="2022-12-07T04:55:48.418" v="309" actId="1076"/>
          <ac:picMkLst>
            <pc:docMk/>
            <pc:sldMk cId="1795568506" sldId="264"/>
            <ac:picMk id="4" creationId="{914D8EA9-51BF-4005-B305-4A1A4054EA3B}"/>
          </ac:picMkLst>
        </pc:picChg>
        <pc:cxnChg chg="add mod">
          <ac:chgData name="Welsh,Michael" userId="S::mjw467@drexel.edu::299976cb-f810-4b85-b2ec-d1b324351c48" providerId="AD" clId="Web-{B09A8E1D-6330-9296-3331-C7109AD2FA3C}" dt="2022-12-07T04:55:35.824" v="304" actId="14100"/>
          <ac:cxnSpMkLst>
            <pc:docMk/>
            <pc:sldMk cId="1795568506" sldId="264"/>
            <ac:cxnSpMk id="5" creationId="{FDFB6F70-152F-3AA7-8D65-138F85D01D76}"/>
          </ac:cxnSpMkLst>
        </pc:cxnChg>
        <pc:cxnChg chg="add del mod">
          <ac:chgData name="Welsh,Michael" userId="S::mjw467@drexel.edu::299976cb-f810-4b85-b2ec-d1b324351c48" providerId="AD" clId="Web-{B09A8E1D-6330-9296-3331-C7109AD2FA3C}" dt="2022-12-07T04:54:30.386" v="291"/>
          <ac:cxnSpMkLst>
            <pc:docMk/>
            <pc:sldMk cId="1795568506" sldId="264"/>
            <ac:cxnSpMk id="6" creationId="{A02CE5FB-C8BD-37B1-11AA-9C3E4DD9F5F7}"/>
          </ac:cxnSpMkLst>
        </pc:cxnChg>
        <pc:cxnChg chg="add mod">
          <ac:chgData name="Welsh,Michael" userId="S::mjw467@drexel.edu::299976cb-f810-4b85-b2ec-d1b324351c48" providerId="AD" clId="Web-{B09A8E1D-6330-9296-3331-C7109AD2FA3C}" dt="2022-12-07T04:55:16.480" v="302" actId="1076"/>
          <ac:cxnSpMkLst>
            <pc:docMk/>
            <pc:sldMk cId="1795568506" sldId="264"/>
            <ac:cxnSpMk id="7" creationId="{9DB3B2AF-E692-D1B1-1E92-7789F4B8B1D1}"/>
          </ac:cxnSpMkLst>
        </pc:cxnChg>
        <pc:cxnChg chg="add mod">
          <ac:chgData name="Welsh,Michael" userId="S::mjw467@drexel.edu::299976cb-f810-4b85-b2ec-d1b324351c48" providerId="AD" clId="Web-{B09A8E1D-6330-9296-3331-C7109AD2FA3C}" dt="2022-12-07T04:55:30.465" v="303" actId="14100"/>
          <ac:cxnSpMkLst>
            <pc:docMk/>
            <pc:sldMk cId="1795568506" sldId="264"/>
            <ac:cxnSpMk id="8" creationId="{7D06A1C0-6D22-F4F3-EBDF-AA5052E8C4CE}"/>
          </ac:cxnSpMkLst>
        </pc:cxnChg>
        <pc:cxnChg chg="add mod">
          <ac:chgData name="Welsh,Michael" userId="S::mjw467@drexel.edu::299976cb-f810-4b85-b2ec-d1b324351c48" providerId="AD" clId="Web-{B09A8E1D-6330-9296-3331-C7109AD2FA3C}" dt="2022-12-07T04:55:56.950" v="311" actId="1076"/>
          <ac:cxnSpMkLst>
            <pc:docMk/>
            <pc:sldMk cId="1795568506" sldId="264"/>
            <ac:cxnSpMk id="9" creationId="{65856B89-6072-6BD0-657F-980F75A421A5}"/>
          </ac:cxnSpMkLst>
        </pc:cxnChg>
      </pc:sldChg>
      <pc:sldChg chg="addSp delSp modSp">
        <pc:chgData name="Welsh,Michael" userId="S::mjw467@drexel.edu::299976cb-f810-4b85-b2ec-d1b324351c48" providerId="AD" clId="Web-{B09A8E1D-6330-9296-3331-C7109AD2FA3C}" dt="2022-12-07T05:09:57.938" v="474" actId="1076"/>
        <pc:sldMkLst>
          <pc:docMk/>
          <pc:sldMk cId="1078966934" sldId="268"/>
        </pc:sldMkLst>
        <pc:spChg chg="add del">
          <ac:chgData name="Welsh,Michael" userId="S::mjw467@drexel.edu::299976cb-f810-4b85-b2ec-d1b324351c48" providerId="AD" clId="Web-{B09A8E1D-6330-9296-3331-C7109AD2FA3C}" dt="2022-12-07T05:04:08.850" v="394"/>
          <ac:spMkLst>
            <pc:docMk/>
            <pc:sldMk cId="1078966934" sldId="268"/>
            <ac:spMk id="65" creationId="{6D633718-9E53-95D2-889D-EBFEE5089EEC}"/>
          </ac:spMkLst>
        </pc:spChg>
        <pc:spChg chg="add mod">
          <ac:chgData name="Welsh,Michael" userId="S::mjw467@drexel.edu::299976cb-f810-4b85-b2ec-d1b324351c48" providerId="AD" clId="Web-{B09A8E1D-6330-9296-3331-C7109AD2FA3C}" dt="2022-12-07T05:08:08.449" v="408" actId="1076"/>
          <ac:spMkLst>
            <pc:docMk/>
            <pc:sldMk cId="1078966934" sldId="268"/>
            <ac:spMk id="66" creationId="{9A1FE2F4-3791-F8A9-2672-60BE0D0F2750}"/>
          </ac:spMkLst>
        </pc:spChg>
        <pc:spChg chg="add mod">
          <ac:chgData name="Welsh,Michael" userId="S::mjw467@drexel.edu::299976cb-f810-4b85-b2ec-d1b324351c48" providerId="AD" clId="Web-{B09A8E1D-6330-9296-3331-C7109AD2FA3C}" dt="2022-12-07T05:09:57.938" v="474" actId="1076"/>
          <ac:spMkLst>
            <pc:docMk/>
            <pc:sldMk cId="1078966934" sldId="268"/>
            <ac:spMk id="67" creationId="{733AF2B3-6924-7A0D-C076-BD85C81814B3}"/>
          </ac:spMkLst>
        </pc:spChg>
        <pc:graphicFrameChg chg="mod">
          <ac:chgData name="Welsh,Michael" userId="S::mjw467@drexel.edu::299976cb-f810-4b85-b2ec-d1b324351c48" providerId="AD" clId="Web-{B09A8E1D-6330-9296-3331-C7109AD2FA3C}" dt="2022-12-07T05:02:50.739" v="381" actId="1076"/>
          <ac:graphicFrameMkLst>
            <pc:docMk/>
            <pc:sldMk cId="1078966934" sldId="268"/>
            <ac:graphicFrameMk id="4" creationId="{4CAE6900-0B92-5280-4E2D-EA23362573F4}"/>
          </ac:graphicFrameMkLst>
        </pc:graphicFrameChg>
      </pc:sldChg>
      <pc:sldChg chg="delSp modSp">
        <pc:chgData name="Welsh,Michael" userId="S::mjw467@drexel.edu::299976cb-f810-4b85-b2ec-d1b324351c48" providerId="AD" clId="Web-{B09A8E1D-6330-9296-3331-C7109AD2FA3C}" dt="2022-12-07T05:25:03.897" v="887" actId="20577"/>
        <pc:sldMkLst>
          <pc:docMk/>
          <pc:sldMk cId="1958310385" sldId="269"/>
        </pc:sldMkLst>
        <pc:spChg chg="mod">
          <ac:chgData name="Welsh,Michael" userId="S::mjw467@drexel.edu::299976cb-f810-4b85-b2ec-d1b324351c48" providerId="AD" clId="Web-{B09A8E1D-6330-9296-3331-C7109AD2FA3C}" dt="2022-12-07T05:12:32.300" v="500" actId="20577"/>
          <ac:spMkLst>
            <pc:docMk/>
            <pc:sldMk cId="1958310385" sldId="269"/>
            <ac:spMk id="2" creationId="{B940F297-FD35-33F9-24D1-8916710A5589}"/>
          </ac:spMkLst>
        </pc:spChg>
        <pc:spChg chg="mod">
          <ac:chgData name="Welsh,Michael" userId="S::mjw467@drexel.edu::299976cb-f810-4b85-b2ec-d1b324351c48" providerId="AD" clId="Web-{B09A8E1D-6330-9296-3331-C7109AD2FA3C}" dt="2022-12-07T05:25:03.897" v="887" actId="20577"/>
          <ac:spMkLst>
            <pc:docMk/>
            <pc:sldMk cId="1958310385" sldId="269"/>
            <ac:spMk id="3" creationId="{D0E07C4C-9245-4137-2D66-D15DA892ACE8}"/>
          </ac:spMkLst>
        </pc:spChg>
        <pc:spChg chg="del">
          <ac:chgData name="Welsh,Michael" userId="S::mjw467@drexel.edu::299976cb-f810-4b85-b2ec-d1b324351c48" providerId="AD" clId="Web-{B09A8E1D-6330-9296-3331-C7109AD2FA3C}" dt="2022-12-07T05:21:21.956" v="821"/>
          <ac:spMkLst>
            <pc:docMk/>
            <pc:sldMk cId="1958310385" sldId="269"/>
            <ac:spMk id="4" creationId="{527DD169-29C4-F086-4101-4141E996B31A}"/>
          </ac:spMkLst>
        </pc:spChg>
      </pc:sldChg>
      <pc:sldChg chg="delSp modSp add replId">
        <pc:chgData name="Welsh,Michael" userId="S::mjw467@drexel.edu::299976cb-f810-4b85-b2ec-d1b324351c48" providerId="AD" clId="Web-{B09A8E1D-6330-9296-3331-C7109AD2FA3C}" dt="2022-12-07T05:32:12.673" v="1352" actId="20577"/>
        <pc:sldMkLst>
          <pc:docMk/>
          <pc:sldMk cId="3154279905" sldId="276"/>
        </pc:sldMkLst>
        <pc:spChg chg="mod">
          <ac:chgData name="Welsh,Michael" userId="S::mjw467@drexel.edu::299976cb-f810-4b85-b2ec-d1b324351c48" providerId="AD" clId="Web-{B09A8E1D-6330-9296-3331-C7109AD2FA3C}" dt="2022-12-07T05:13:00.191" v="517" actId="20577"/>
          <ac:spMkLst>
            <pc:docMk/>
            <pc:sldMk cId="3154279905" sldId="276"/>
            <ac:spMk id="2" creationId="{B940F297-FD35-33F9-24D1-8916710A5589}"/>
          </ac:spMkLst>
        </pc:spChg>
        <pc:spChg chg="mod">
          <ac:chgData name="Welsh,Michael" userId="S::mjw467@drexel.edu::299976cb-f810-4b85-b2ec-d1b324351c48" providerId="AD" clId="Web-{B09A8E1D-6330-9296-3331-C7109AD2FA3C}" dt="2022-12-07T05:32:12.673" v="1352" actId="20577"/>
          <ac:spMkLst>
            <pc:docMk/>
            <pc:sldMk cId="3154279905" sldId="276"/>
            <ac:spMk id="3" creationId="{D0E07C4C-9245-4137-2D66-D15DA892ACE8}"/>
          </ac:spMkLst>
        </pc:spChg>
        <pc:spChg chg="del">
          <ac:chgData name="Welsh,Michael" userId="S::mjw467@drexel.edu::299976cb-f810-4b85-b2ec-d1b324351c48" providerId="AD" clId="Web-{B09A8E1D-6330-9296-3331-C7109AD2FA3C}" dt="2022-12-07T05:12:50.019" v="502"/>
          <ac:spMkLst>
            <pc:docMk/>
            <pc:sldMk cId="3154279905" sldId="276"/>
            <ac:spMk id="4" creationId="{527DD169-29C4-F086-4101-4141E996B31A}"/>
          </ac:spMkLst>
        </pc:spChg>
      </pc:sldChg>
      <pc:sldChg chg="modSp add ord replId">
        <pc:chgData name="Welsh,Michael" userId="S::mjw467@drexel.edu::299976cb-f810-4b85-b2ec-d1b324351c48" providerId="AD" clId="Web-{B09A8E1D-6330-9296-3331-C7109AD2FA3C}" dt="2022-12-07T05:34:58.629" v="1490" actId="20577"/>
        <pc:sldMkLst>
          <pc:docMk/>
          <pc:sldMk cId="3492291665" sldId="277"/>
        </pc:sldMkLst>
        <pc:spChg chg="mod">
          <ac:chgData name="Welsh,Michael" userId="S::mjw467@drexel.edu::299976cb-f810-4b85-b2ec-d1b324351c48" providerId="AD" clId="Web-{B09A8E1D-6330-9296-3331-C7109AD2FA3C}" dt="2022-12-07T05:33:01.049" v="1379" actId="20577"/>
          <ac:spMkLst>
            <pc:docMk/>
            <pc:sldMk cId="3492291665" sldId="277"/>
            <ac:spMk id="2" creationId="{B940F297-FD35-33F9-24D1-8916710A5589}"/>
          </ac:spMkLst>
        </pc:spChg>
        <pc:spChg chg="mod">
          <ac:chgData name="Welsh,Michael" userId="S::mjw467@drexel.edu::299976cb-f810-4b85-b2ec-d1b324351c48" providerId="AD" clId="Web-{B09A8E1D-6330-9296-3331-C7109AD2FA3C}" dt="2022-12-07T05:34:58.629" v="1490" actId="20577"/>
          <ac:spMkLst>
            <pc:docMk/>
            <pc:sldMk cId="3492291665" sldId="277"/>
            <ac:spMk id="3" creationId="{D0E07C4C-9245-4137-2D66-D15DA892ACE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FA0BC-3398-FF45-898D-B4BE0A616B98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8A01D89-00CC-9841-BF24-8AC91F469295}">
      <dgm:prSet phldrT="[Text]"/>
      <dgm:spPr/>
      <dgm:t>
        <a:bodyPr/>
        <a:lstStyle/>
        <a:p>
          <a:r>
            <a:rPr lang="en-US" b="1"/>
            <a:t>Problem</a:t>
          </a:r>
        </a:p>
      </dgm:t>
    </dgm:pt>
    <dgm:pt modelId="{F594A649-7E6B-2049-ABDE-C9FC02E4148A}" type="parTrans" cxnId="{6E4E3C66-F4DB-8D4E-8354-E47DFA7697A6}">
      <dgm:prSet/>
      <dgm:spPr/>
      <dgm:t>
        <a:bodyPr/>
        <a:lstStyle/>
        <a:p>
          <a:endParaRPr lang="en-US"/>
        </a:p>
      </dgm:t>
    </dgm:pt>
    <dgm:pt modelId="{A0A7CC6F-7CA4-344A-850C-84877F56BCC6}" type="sibTrans" cxnId="{6E4E3C66-F4DB-8D4E-8354-E47DFA7697A6}">
      <dgm:prSet/>
      <dgm:spPr/>
      <dgm:t>
        <a:bodyPr/>
        <a:lstStyle/>
        <a:p>
          <a:endParaRPr lang="en-US"/>
        </a:p>
      </dgm:t>
    </dgm:pt>
    <dgm:pt modelId="{8666452E-9916-6649-BCD7-109CFC0290B7}">
      <dgm:prSet phldrT="[Text]"/>
      <dgm:spPr/>
      <dgm:t>
        <a:bodyPr/>
        <a:lstStyle/>
        <a:p>
          <a:r>
            <a:rPr lang="en-US"/>
            <a:t>Determining the structural and functional annotations of a novel sequence requires use of multiple computational tools</a:t>
          </a:r>
        </a:p>
      </dgm:t>
    </dgm:pt>
    <dgm:pt modelId="{81471CB0-900E-9749-89CD-1BA50EC82936}" type="parTrans" cxnId="{53A5DE0B-091B-164B-B9C2-F6B7F8354E06}">
      <dgm:prSet/>
      <dgm:spPr/>
      <dgm:t>
        <a:bodyPr/>
        <a:lstStyle/>
        <a:p>
          <a:endParaRPr lang="en-US"/>
        </a:p>
      </dgm:t>
    </dgm:pt>
    <dgm:pt modelId="{D8514FC4-39D2-EB45-A57D-46FF6D4FA782}" type="sibTrans" cxnId="{53A5DE0B-091B-164B-B9C2-F6B7F8354E06}">
      <dgm:prSet/>
      <dgm:spPr/>
      <dgm:t>
        <a:bodyPr/>
        <a:lstStyle/>
        <a:p>
          <a:endParaRPr lang="en-US"/>
        </a:p>
      </dgm:t>
    </dgm:pt>
    <dgm:pt modelId="{94F8FAD0-ADDE-6847-B3CB-C52D8BD64E8F}">
      <dgm:prSet phldrT="[Text]"/>
      <dgm:spPr/>
      <dgm:t>
        <a:bodyPr/>
        <a:lstStyle/>
        <a:p>
          <a:r>
            <a:rPr lang="en-US" b="1"/>
            <a:t>Goal</a:t>
          </a:r>
        </a:p>
      </dgm:t>
    </dgm:pt>
    <dgm:pt modelId="{3CFC9C75-0B54-AF42-805E-1CC30FA83EA3}" type="parTrans" cxnId="{FD5809BF-EC10-8046-B14C-077375B53DCE}">
      <dgm:prSet/>
      <dgm:spPr/>
      <dgm:t>
        <a:bodyPr/>
        <a:lstStyle/>
        <a:p>
          <a:endParaRPr lang="en-US"/>
        </a:p>
      </dgm:t>
    </dgm:pt>
    <dgm:pt modelId="{EF5A5142-DF9A-0D45-BDDB-6C9ED1F94FAC}" type="sibTrans" cxnId="{FD5809BF-EC10-8046-B14C-077375B53DCE}">
      <dgm:prSet/>
      <dgm:spPr/>
      <dgm:t>
        <a:bodyPr/>
        <a:lstStyle/>
        <a:p>
          <a:endParaRPr lang="en-US"/>
        </a:p>
      </dgm:t>
    </dgm:pt>
    <dgm:pt modelId="{16C335F4-4730-9D4C-BE23-0116607E573F}">
      <dgm:prSet phldrT="[Text]"/>
      <dgm:spPr/>
      <dgm:t>
        <a:bodyPr/>
        <a:lstStyle/>
        <a:p>
          <a:r>
            <a:rPr lang="en-US">
              <a:sym typeface="Wingdings" pitchFamily="2" charset="2"/>
            </a:rPr>
            <a:t>Create a tool that can streamline structural &amp; functional annotation of a sequence</a:t>
          </a:r>
          <a:endParaRPr lang="en-US"/>
        </a:p>
      </dgm:t>
    </dgm:pt>
    <dgm:pt modelId="{1FE768F0-2E43-354C-A598-B4B4DCBCE996}" type="parTrans" cxnId="{AEFB37A2-66CD-BA48-827F-AC4EA92B1022}">
      <dgm:prSet/>
      <dgm:spPr/>
      <dgm:t>
        <a:bodyPr/>
        <a:lstStyle/>
        <a:p>
          <a:endParaRPr lang="en-US"/>
        </a:p>
      </dgm:t>
    </dgm:pt>
    <dgm:pt modelId="{F01399BB-26C6-234C-8C7E-6784FC6909FC}" type="sibTrans" cxnId="{AEFB37A2-66CD-BA48-827F-AC4EA92B1022}">
      <dgm:prSet/>
      <dgm:spPr/>
      <dgm:t>
        <a:bodyPr/>
        <a:lstStyle/>
        <a:p>
          <a:endParaRPr lang="en-US"/>
        </a:p>
      </dgm:t>
    </dgm:pt>
    <dgm:pt modelId="{33866A3E-7DC9-9D40-BC16-A57C5B0AB562}">
      <dgm:prSet phldrT="[Text]"/>
      <dgm:spPr/>
      <dgm:t>
        <a:bodyPr/>
        <a:lstStyle/>
        <a:p>
          <a:endParaRPr lang="en-US"/>
        </a:p>
      </dgm:t>
    </dgm:pt>
    <dgm:pt modelId="{EC229082-0971-7B47-B434-B31FE79C24F6}" type="parTrans" cxnId="{86AFE8E1-7FD1-EA48-8DCF-272FDBE8BA87}">
      <dgm:prSet/>
      <dgm:spPr/>
      <dgm:t>
        <a:bodyPr/>
        <a:lstStyle/>
        <a:p>
          <a:endParaRPr lang="en-US"/>
        </a:p>
      </dgm:t>
    </dgm:pt>
    <dgm:pt modelId="{659B4D32-9FBC-454C-A69F-6D5ECC9262C9}" type="sibTrans" cxnId="{86AFE8E1-7FD1-EA48-8DCF-272FDBE8BA87}">
      <dgm:prSet/>
      <dgm:spPr/>
      <dgm:t>
        <a:bodyPr/>
        <a:lstStyle/>
        <a:p>
          <a:endParaRPr lang="en-US"/>
        </a:p>
      </dgm:t>
    </dgm:pt>
    <dgm:pt modelId="{F4CD13FB-3236-3E4F-A8CA-3894D03CE95D}">
      <dgm:prSet phldrT="[Text]"/>
      <dgm:spPr/>
      <dgm:t>
        <a:bodyPr/>
        <a:lstStyle/>
        <a:p>
          <a:r>
            <a:rPr lang="en-US" b="1"/>
            <a:t>Benefits</a:t>
          </a:r>
        </a:p>
      </dgm:t>
    </dgm:pt>
    <dgm:pt modelId="{D140E7FC-2D30-0847-B554-C127FFF982A3}" type="parTrans" cxnId="{DC922E73-7D28-7E42-9B7E-CF9C651DABE5}">
      <dgm:prSet/>
      <dgm:spPr/>
      <dgm:t>
        <a:bodyPr/>
        <a:lstStyle/>
        <a:p>
          <a:endParaRPr lang="en-US"/>
        </a:p>
      </dgm:t>
    </dgm:pt>
    <dgm:pt modelId="{61825DFE-2669-074F-945F-97BB96C48C4D}" type="sibTrans" cxnId="{DC922E73-7D28-7E42-9B7E-CF9C651DABE5}">
      <dgm:prSet/>
      <dgm:spPr/>
      <dgm:t>
        <a:bodyPr/>
        <a:lstStyle/>
        <a:p>
          <a:endParaRPr lang="en-US"/>
        </a:p>
      </dgm:t>
    </dgm:pt>
    <dgm:pt modelId="{52C0DAD3-87E0-CF49-8820-BEF58F7C6223}">
      <dgm:prSet phldrT="[Text]"/>
      <dgm:spPr/>
      <dgm:t>
        <a:bodyPr/>
        <a:lstStyle/>
        <a:p>
          <a:r>
            <a:rPr lang="en-US"/>
            <a:t>Streamlines multiple algorithms and databases, increasing efficiency</a:t>
          </a:r>
        </a:p>
      </dgm:t>
    </dgm:pt>
    <dgm:pt modelId="{B60F40A3-FD17-0F42-A3FE-BD5BF754E35B}" type="parTrans" cxnId="{B2FB8264-A2F0-E149-92FF-26DA9EBC6D8F}">
      <dgm:prSet/>
      <dgm:spPr/>
      <dgm:t>
        <a:bodyPr/>
        <a:lstStyle/>
        <a:p>
          <a:endParaRPr lang="en-US"/>
        </a:p>
      </dgm:t>
    </dgm:pt>
    <dgm:pt modelId="{2706AAEE-EA55-7042-89B2-C87CD03DBB24}" type="sibTrans" cxnId="{B2FB8264-A2F0-E149-92FF-26DA9EBC6D8F}">
      <dgm:prSet/>
      <dgm:spPr/>
      <dgm:t>
        <a:bodyPr/>
        <a:lstStyle/>
        <a:p>
          <a:endParaRPr lang="en-US"/>
        </a:p>
      </dgm:t>
    </dgm:pt>
    <dgm:pt modelId="{44F80DBC-C05C-CB4F-8579-9D93317CE12E}">
      <dgm:prSet phldrT="[Text]"/>
      <dgm:spPr/>
      <dgm:t>
        <a:bodyPr/>
        <a:lstStyle/>
        <a:p>
          <a:endParaRPr lang="en-US"/>
        </a:p>
      </dgm:t>
    </dgm:pt>
    <dgm:pt modelId="{E9C55B27-3902-844B-93B9-2416F5647AE7}" type="parTrans" cxnId="{07AB0594-BAD2-0A42-9F70-FE16AA48881A}">
      <dgm:prSet/>
      <dgm:spPr/>
      <dgm:t>
        <a:bodyPr/>
        <a:lstStyle/>
        <a:p>
          <a:endParaRPr lang="en-US"/>
        </a:p>
      </dgm:t>
    </dgm:pt>
    <dgm:pt modelId="{F85A6CDF-9C59-5640-9937-6B706C56E437}" type="sibTrans" cxnId="{07AB0594-BAD2-0A42-9F70-FE16AA48881A}">
      <dgm:prSet/>
      <dgm:spPr/>
      <dgm:t>
        <a:bodyPr/>
        <a:lstStyle/>
        <a:p>
          <a:endParaRPr lang="en-US"/>
        </a:p>
      </dgm:t>
    </dgm:pt>
    <dgm:pt modelId="{EAF28F1B-190B-8B42-A408-D88B694F47BC}">
      <dgm:prSet phldrT="[Text]"/>
      <dgm:spPr/>
      <dgm:t>
        <a:bodyPr/>
        <a:lstStyle/>
        <a:p>
          <a:r>
            <a:rPr lang="en-US"/>
            <a:t>Outputs a neat table with a downloadable .csv option</a:t>
          </a:r>
        </a:p>
      </dgm:t>
    </dgm:pt>
    <dgm:pt modelId="{49B8E61E-61D9-9C44-9CB1-C1FAEB41DED8}" type="parTrans" cxnId="{B438A8AC-9733-9F43-A07F-42672A5C2092}">
      <dgm:prSet/>
      <dgm:spPr/>
      <dgm:t>
        <a:bodyPr/>
        <a:lstStyle/>
        <a:p>
          <a:endParaRPr lang="en-US"/>
        </a:p>
      </dgm:t>
    </dgm:pt>
    <dgm:pt modelId="{23504BE9-A199-8046-952C-D9D75BBAF49D}" type="sibTrans" cxnId="{B438A8AC-9733-9F43-A07F-42672A5C2092}">
      <dgm:prSet/>
      <dgm:spPr/>
      <dgm:t>
        <a:bodyPr/>
        <a:lstStyle/>
        <a:p>
          <a:endParaRPr lang="en-US"/>
        </a:p>
      </dgm:t>
    </dgm:pt>
    <dgm:pt modelId="{6DB596F7-B7D4-864F-9464-06CAD92F45A6}">
      <dgm:prSet phldrT="[Text]"/>
      <dgm:spPr/>
      <dgm:t>
        <a:bodyPr/>
        <a:lstStyle/>
        <a:p>
          <a:r>
            <a:rPr lang="en-US"/>
            <a:t>Provides a user-friendly graphic user interface</a:t>
          </a:r>
        </a:p>
      </dgm:t>
    </dgm:pt>
    <dgm:pt modelId="{EA77B143-DC36-334E-AA32-A778BDFF7152}" type="parTrans" cxnId="{5D9E6E02-583F-2542-8AAF-45CA61D79295}">
      <dgm:prSet/>
      <dgm:spPr/>
      <dgm:t>
        <a:bodyPr/>
        <a:lstStyle/>
        <a:p>
          <a:endParaRPr lang="en-US"/>
        </a:p>
      </dgm:t>
    </dgm:pt>
    <dgm:pt modelId="{6300F4BC-AB4F-7E4A-A689-4BF358B84B1C}" type="sibTrans" cxnId="{5D9E6E02-583F-2542-8AAF-45CA61D79295}">
      <dgm:prSet/>
      <dgm:spPr/>
      <dgm:t>
        <a:bodyPr/>
        <a:lstStyle/>
        <a:p>
          <a:endParaRPr lang="en-US"/>
        </a:p>
      </dgm:t>
    </dgm:pt>
    <dgm:pt modelId="{3EABE4A5-AE01-4349-88B3-D7E855344EC6}" type="pres">
      <dgm:prSet presAssocID="{8FFFA0BC-3398-FF45-898D-B4BE0A616B98}" presName="linear" presStyleCnt="0">
        <dgm:presLayoutVars>
          <dgm:animLvl val="lvl"/>
          <dgm:resizeHandles val="exact"/>
        </dgm:presLayoutVars>
      </dgm:prSet>
      <dgm:spPr/>
    </dgm:pt>
    <dgm:pt modelId="{A319C373-AB0F-1C48-BE81-9B552649C522}" type="pres">
      <dgm:prSet presAssocID="{38A01D89-00CC-9841-BF24-8AC91F4692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407388-F8F5-0B4B-93B1-1298A3689E8E}" type="pres">
      <dgm:prSet presAssocID="{38A01D89-00CC-9841-BF24-8AC91F469295}" presName="childText" presStyleLbl="revTx" presStyleIdx="0" presStyleCnt="3">
        <dgm:presLayoutVars>
          <dgm:bulletEnabled val="1"/>
        </dgm:presLayoutVars>
      </dgm:prSet>
      <dgm:spPr/>
    </dgm:pt>
    <dgm:pt modelId="{73C7CD81-1643-EA4B-B63F-3A8ABC457704}" type="pres">
      <dgm:prSet presAssocID="{94F8FAD0-ADDE-6847-B3CB-C52D8BD64E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7C2EF3-B434-244F-8E17-739A0D8A7B35}" type="pres">
      <dgm:prSet presAssocID="{94F8FAD0-ADDE-6847-B3CB-C52D8BD64E8F}" presName="childText" presStyleLbl="revTx" presStyleIdx="1" presStyleCnt="3">
        <dgm:presLayoutVars>
          <dgm:bulletEnabled val="1"/>
        </dgm:presLayoutVars>
      </dgm:prSet>
      <dgm:spPr/>
    </dgm:pt>
    <dgm:pt modelId="{125FEDB6-4734-E547-96D5-5130728AEB38}" type="pres">
      <dgm:prSet presAssocID="{F4CD13FB-3236-3E4F-A8CA-3894D03CE95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CAE3382-4D65-C045-B37F-BC4FA9D2DE26}" type="pres">
      <dgm:prSet presAssocID="{F4CD13FB-3236-3E4F-A8CA-3894D03CE95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D9E6E02-583F-2542-8AAF-45CA61D79295}" srcId="{F4CD13FB-3236-3E4F-A8CA-3894D03CE95D}" destId="{6DB596F7-B7D4-864F-9464-06CAD92F45A6}" srcOrd="1" destOrd="0" parTransId="{EA77B143-DC36-334E-AA32-A778BDFF7152}" sibTransId="{6300F4BC-AB4F-7E4A-A689-4BF358B84B1C}"/>
    <dgm:cxn modelId="{53A5DE0B-091B-164B-B9C2-F6B7F8354E06}" srcId="{38A01D89-00CC-9841-BF24-8AC91F469295}" destId="{8666452E-9916-6649-BCD7-109CFC0290B7}" srcOrd="0" destOrd="0" parTransId="{81471CB0-900E-9749-89CD-1BA50EC82936}" sibTransId="{D8514FC4-39D2-EB45-A57D-46FF6D4FA782}"/>
    <dgm:cxn modelId="{F04C3362-E31D-0248-8CD5-3C10FC96A453}" type="presOf" srcId="{EAF28F1B-190B-8B42-A408-D88B694F47BC}" destId="{BCAE3382-4D65-C045-B37F-BC4FA9D2DE26}" srcOrd="0" destOrd="2" presId="urn:microsoft.com/office/officeart/2005/8/layout/vList2"/>
    <dgm:cxn modelId="{B2FB8264-A2F0-E149-92FF-26DA9EBC6D8F}" srcId="{F4CD13FB-3236-3E4F-A8CA-3894D03CE95D}" destId="{52C0DAD3-87E0-CF49-8820-BEF58F7C6223}" srcOrd="0" destOrd="0" parTransId="{B60F40A3-FD17-0F42-A3FE-BD5BF754E35B}" sibTransId="{2706AAEE-EA55-7042-89B2-C87CD03DBB24}"/>
    <dgm:cxn modelId="{6E4E3C66-F4DB-8D4E-8354-E47DFA7697A6}" srcId="{8FFFA0BC-3398-FF45-898D-B4BE0A616B98}" destId="{38A01D89-00CC-9841-BF24-8AC91F469295}" srcOrd="0" destOrd="0" parTransId="{F594A649-7E6B-2049-ABDE-C9FC02E4148A}" sibTransId="{A0A7CC6F-7CA4-344A-850C-84877F56BCC6}"/>
    <dgm:cxn modelId="{DC922E73-7D28-7E42-9B7E-CF9C651DABE5}" srcId="{8FFFA0BC-3398-FF45-898D-B4BE0A616B98}" destId="{F4CD13FB-3236-3E4F-A8CA-3894D03CE95D}" srcOrd="2" destOrd="0" parTransId="{D140E7FC-2D30-0847-B554-C127FFF982A3}" sibTransId="{61825DFE-2669-074F-945F-97BB96C48C4D}"/>
    <dgm:cxn modelId="{10CF2B80-08D2-6B4C-9943-A5D3A4D574BE}" type="presOf" srcId="{8FFFA0BC-3398-FF45-898D-B4BE0A616B98}" destId="{3EABE4A5-AE01-4349-88B3-D7E855344EC6}" srcOrd="0" destOrd="0" presId="urn:microsoft.com/office/officeart/2005/8/layout/vList2"/>
    <dgm:cxn modelId="{7C626589-A169-8049-9B23-A786D98AD251}" type="presOf" srcId="{52C0DAD3-87E0-CF49-8820-BEF58F7C6223}" destId="{BCAE3382-4D65-C045-B37F-BC4FA9D2DE26}" srcOrd="0" destOrd="0" presId="urn:microsoft.com/office/officeart/2005/8/layout/vList2"/>
    <dgm:cxn modelId="{07AB0594-BAD2-0A42-9F70-FE16AA48881A}" srcId="{94F8FAD0-ADDE-6847-B3CB-C52D8BD64E8F}" destId="{44F80DBC-C05C-CB4F-8579-9D93317CE12E}" srcOrd="1" destOrd="0" parTransId="{E9C55B27-3902-844B-93B9-2416F5647AE7}" sibTransId="{F85A6CDF-9C59-5640-9937-6B706C56E437}"/>
    <dgm:cxn modelId="{2B359E99-93D5-EE4B-872B-FEB307572B2F}" type="presOf" srcId="{8666452E-9916-6649-BCD7-109CFC0290B7}" destId="{C7407388-F8F5-0B4B-93B1-1298A3689E8E}" srcOrd="0" destOrd="0" presId="urn:microsoft.com/office/officeart/2005/8/layout/vList2"/>
    <dgm:cxn modelId="{3B48CBA1-C688-FD42-BFFD-71079086D965}" type="presOf" srcId="{38A01D89-00CC-9841-BF24-8AC91F469295}" destId="{A319C373-AB0F-1C48-BE81-9B552649C522}" srcOrd="0" destOrd="0" presId="urn:microsoft.com/office/officeart/2005/8/layout/vList2"/>
    <dgm:cxn modelId="{AEFB37A2-66CD-BA48-827F-AC4EA92B1022}" srcId="{94F8FAD0-ADDE-6847-B3CB-C52D8BD64E8F}" destId="{16C335F4-4730-9D4C-BE23-0116607E573F}" srcOrd="0" destOrd="0" parTransId="{1FE768F0-2E43-354C-A598-B4B4DCBCE996}" sibTransId="{F01399BB-26C6-234C-8C7E-6784FC6909FC}"/>
    <dgm:cxn modelId="{B438A8AC-9733-9F43-A07F-42672A5C2092}" srcId="{F4CD13FB-3236-3E4F-A8CA-3894D03CE95D}" destId="{EAF28F1B-190B-8B42-A408-D88B694F47BC}" srcOrd="2" destOrd="0" parTransId="{49B8E61E-61D9-9C44-9CB1-C1FAEB41DED8}" sibTransId="{23504BE9-A199-8046-952C-D9D75BBAF49D}"/>
    <dgm:cxn modelId="{D73B9CB5-6073-E941-9015-8F34C807DC0C}" type="presOf" srcId="{F4CD13FB-3236-3E4F-A8CA-3894D03CE95D}" destId="{125FEDB6-4734-E547-96D5-5130728AEB38}" srcOrd="0" destOrd="0" presId="urn:microsoft.com/office/officeart/2005/8/layout/vList2"/>
    <dgm:cxn modelId="{FD5809BF-EC10-8046-B14C-077375B53DCE}" srcId="{8FFFA0BC-3398-FF45-898D-B4BE0A616B98}" destId="{94F8FAD0-ADDE-6847-B3CB-C52D8BD64E8F}" srcOrd="1" destOrd="0" parTransId="{3CFC9C75-0B54-AF42-805E-1CC30FA83EA3}" sibTransId="{EF5A5142-DF9A-0D45-BDDB-6C9ED1F94FAC}"/>
    <dgm:cxn modelId="{445071C5-9763-DD4C-9082-670AE1024C01}" type="presOf" srcId="{94F8FAD0-ADDE-6847-B3CB-C52D8BD64E8F}" destId="{73C7CD81-1643-EA4B-B63F-3A8ABC457704}" srcOrd="0" destOrd="0" presId="urn:microsoft.com/office/officeart/2005/8/layout/vList2"/>
    <dgm:cxn modelId="{93AB40D0-9082-5442-846E-B0CF0520D75B}" type="presOf" srcId="{44F80DBC-C05C-CB4F-8579-9D93317CE12E}" destId="{347C2EF3-B434-244F-8E17-739A0D8A7B35}" srcOrd="0" destOrd="1" presId="urn:microsoft.com/office/officeart/2005/8/layout/vList2"/>
    <dgm:cxn modelId="{86AFE8E1-7FD1-EA48-8DCF-272FDBE8BA87}" srcId="{38A01D89-00CC-9841-BF24-8AC91F469295}" destId="{33866A3E-7DC9-9D40-BC16-A57C5B0AB562}" srcOrd="1" destOrd="0" parTransId="{EC229082-0971-7B47-B434-B31FE79C24F6}" sibTransId="{659B4D32-9FBC-454C-A69F-6D5ECC9262C9}"/>
    <dgm:cxn modelId="{06920BE7-E7A2-7446-8D58-1DF552852A08}" type="presOf" srcId="{33866A3E-7DC9-9D40-BC16-A57C5B0AB562}" destId="{C7407388-F8F5-0B4B-93B1-1298A3689E8E}" srcOrd="0" destOrd="1" presId="urn:microsoft.com/office/officeart/2005/8/layout/vList2"/>
    <dgm:cxn modelId="{541D80F3-EF40-2A47-9F2C-D2BCD90E0B60}" type="presOf" srcId="{16C335F4-4730-9D4C-BE23-0116607E573F}" destId="{347C2EF3-B434-244F-8E17-739A0D8A7B35}" srcOrd="0" destOrd="0" presId="urn:microsoft.com/office/officeart/2005/8/layout/vList2"/>
    <dgm:cxn modelId="{65FFC1F5-44E7-B44C-9AD1-554F347DB977}" type="presOf" srcId="{6DB596F7-B7D4-864F-9464-06CAD92F45A6}" destId="{BCAE3382-4D65-C045-B37F-BC4FA9D2DE26}" srcOrd="0" destOrd="1" presId="urn:microsoft.com/office/officeart/2005/8/layout/vList2"/>
    <dgm:cxn modelId="{76632F8C-25FB-8349-8E31-2DEE3BBBA35E}" type="presParOf" srcId="{3EABE4A5-AE01-4349-88B3-D7E855344EC6}" destId="{A319C373-AB0F-1C48-BE81-9B552649C522}" srcOrd="0" destOrd="0" presId="urn:microsoft.com/office/officeart/2005/8/layout/vList2"/>
    <dgm:cxn modelId="{D3F089E3-3A64-EF42-84F4-CE7865B327C2}" type="presParOf" srcId="{3EABE4A5-AE01-4349-88B3-D7E855344EC6}" destId="{C7407388-F8F5-0B4B-93B1-1298A3689E8E}" srcOrd="1" destOrd="0" presId="urn:microsoft.com/office/officeart/2005/8/layout/vList2"/>
    <dgm:cxn modelId="{C68240A0-E604-9F4D-84D8-359D8B7E4250}" type="presParOf" srcId="{3EABE4A5-AE01-4349-88B3-D7E855344EC6}" destId="{73C7CD81-1643-EA4B-B63F-3A8ABC457704}" srcOrd="2" destOrd="0" presId="urn:microsoft.com/office/officeart/2005/8/layout/vList2"/>
    <dgm:cxn modelId="{99186B4C-FDEB-E74D-8D2F-CDC5E3D3CF92}" type="presParOf" srcId="{3EABE4A5-AE01-4349-88B3-D7E855344EC6}" destId="{347C2EF3-B434-244F-8E17-739A0D8A7B35}" srcOrd="3" destOrd="0" presId="urn:microsoft.com/office/officeart/2005/8/layout/vList2"/>
    <dgm:cxn modelId="{4839BB8F-9D8E-E949-83C9-3B2F9CEC1EDA}" type="presParOf" srcId="{3EABE4A5-AE01-4349-88B3-D7E855344EC6}" destId="{125FEDB6-4734-E547-96D5-5130728AEB38}" srcOrd="4" destOrd="0" presId="urn:microsoft.com/office/officeart/2005/8/layout/vList2"/>
    <dgm:cxn modelId="{CAFFB87C-C4CF-DB42-9306-9B0494DE77EF}" type="presParOf" srcId="{3EABE4A5-AE01-4349-88B3-D7E855344EC6}" destId="{BCAE3382-4D65-C045-B37F-BC4FA9D2DE2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16044C-9717-B340-A5B9-931E4E9ED7E3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</dgm:pt>
    <dgm:pt modelId="{2B43CB6E-7D7A-924E-9751-32A144040088}">
      <dgm:prSet phldrT="[Text]"/>
      <dgm:spPr/>
      <dgm:t>
        <a:bodyPr/>
        <a:lstStyle/>
        <a:p>
          <a:r>
            <a:rPr lang="en-US"/>
            <a:t>DNA Sequence Provided</a:t>
          </a:r>
        </a:p>
      </dgm:t>
    </dgm:pt>
    <dgm:pt modelId="{4544FFD8-AD67-AD4B-9DAB-173B65E1A1D9}" type="parTrans" cxnId="{BF45E893-8277-9048-AFB5-E5687FD8655E}">
      <dgm:prSet/>
      <dgm:spPr/>
      <dgm:t>
        <a:bodyPr/>
        <a:lstStyle/>
        <a:p>
          <a:endParaRPr lang="en-US"/>
        </a:p>
      </dgm:t>
    </dgm:pt>
    <dgm:pt modelId="{F8727FC2-8631-924A-A652-48CD29445095}" type="sibTrans" cxnId="{BF45E893-8277-9048-AFB5-E5687FD8655E}">
      <dgm:prSet/>
      <dgm:spPr/>
      <dgm:t>
        <a:bodyPr/>
        <a:lstStyle/>
        <a:p>
          <a:endParaRPr lang="en-US"/>
        </a:p>
      </dgm:t>
    </dgm:pt>
    <dgm:pt modelId="{1035DEB6-6128-D74B-9497-78918B39E5AF}">
      <dgm:prSet phldrT="[Text]"/>
      <dgm:spPr/>
      <dgm:t>
        <a:bodyPr/>
        <a:lstStyle/>
        <a:p>
          <a:r>
            <a:rPr lang="en-US"/>
            <a:t>BLAST Sequence</a:t>
          </a:r>
        </a:p>
      </dgm:t>
    </dgm:pt>
    <dgm:pt modelId="{39FE1748-A00E-D54B-8CF2-828BB4B29878}" type="parTrans" cxnId="{A0F502FF-3A0A-2B47-A95E-82C7391BDF55}">
      <dgm:prSet/>
      <dgm:spPr/>
      <dgm:t>
        <a:bodyPr/>
        <a:lstStyle/>
        <a:p>
          <a:endParaRPr lang="en-US"/>
        </a:p>
      </dgm:t>
    </dgm:pt>
    <dgm:pt modelId="{80A45275-B388-5B45-A505-529FD88F2A32}" type="sibTrans" cxnId="{A0F502FF-3A0A-2B47-A95E-82C7391BDF55}">
      <dgm:prSet/>
      <dgm:spPr/>
      <dgm:t>
        <a:bodyPr/>
        <a:lstStyle/>
        <a:p>
          <a:endParaRPr lang="en-US"/>
        </a:p>
      </dgm:t>
    </dgm:pt>
    <dgm:pt modelId="{304E475E-E764-384B-BFBA-F22B3B77620C}">
      <dgm:prSet phldrT="[Text]"/>
      <dgm:spPr/>
      <dgm:t>
        <a:bodyPr/>
        <a:lstStyle/>
        <a:p>
          <a:r>
            <a:rPr lang="en-US"/>
            <a:t>Final </a:t>
          </a:r>
          <a:r>
            <a:rPr lang="en-US" err="1"/>
            <a:t>DataFrame</a:t>
          </a:r>
          <a:endParaRPr lang="en-US"/>
        </a:p>
      </dgm:t>
    </dgm:pt>
    <dgm:pt modelId="{21335DB7-6D73-7448-8971-A93255CCEEE7}" type="parTrans" cxnId="{1BA98355-0926-EC45-B38D-E49E1C02F4EC}">
      <dgm:prSet/>
      <dgm:spPr/>
      <dgm:t>
        <a:bodyPr/>
        <a:lstStyle/>
        <a:p>
          <a:endParaRPr lang="en-US"/>
        </a:p>
      </dgm:t>
    </dgm:pt>
    <dgm:pt modelId="{4B354466-0E53-0F4A-8952-078D33BC5556}" type="sibTrans" cxnId="{1BA98355-0926-EC45-B38D-E49E1C02F4EC}">
      <dgm:prSet/>
      <dgm:spPr/>
      <dgm:t>
        <a:bodyPr/>
        <a:lstStyle/>
        <a:p>
          <a:endParaRPr lang="en-US"/>
        </a:p>
      </dgm:t>
    </dgm:pt>
    <dgm:pt modelId="{AC2CD81B-679C-F341-93EF-2C8718872534}">
      <dgm:prSet/>
      <dgm:spPr/>
      <dgm:t>
        <a:bodyPr/>
        <a:lstStyle/>
        <a:p>
          <a:r>
            <a:rPr lang="en-US"/>
            <a:t>Can either be typed in entry box or FASTA file submitted</a:t>
          </a:r>
        </a:p>
      </dgm:t>
    </dgm:pt>
    <dgm:pt modelId="{9962A385-9E04-A448-9546-54C2B01BEC58}" type="parTrans" cxnId="{29AD5958-B3D8-4545-AE6D-CD75A2588A65}">
      <dgm:prSet/>
      <dgm:spPr/>
      <dgm:t>
        <a:bodyPr/>
        <a:lstStyle/>
        <a:p>
          <a:endParaRPr lang="en-US"/>
        </a:p>
      </dgm:t>
    </dgm:pt>
    <dgm:pt modelId="{169E2719-4808-174A-B9FE-B62817DC97C5}" type="sibTrans" cxnId="{29AD5958-B3D8-4545-AE6D-CD75A2588A65}">
      <dgm:prSet/>
      <dgm:spPr/>
      <dgm:t>
        <a:bodyPr/>
        <a:lstStyle/>
        <a:p>
          <a:endParaRPr lang="en-US"/>
        </a:p>
      </dgm:t>
    </dgm:pt>
    <dgm:pt modelId="{E0986F98-7CB2-1D4F-9007-754F66478D6E}">
      <dgm:prSet phldrT="[Text]"/>
      <dgm:spPr/>
      <dgm:t>
        <a:bodyPr/>
        <a:lstStyle/>
        <a:p>
          <a:r>
            <a:rPr lang="en-US"/>
            <a:t>Parses results based on E-value (probability metric)</a:t>
          </a:r>
        </a:p>
      </dgm:t>
    </dgm:pt>
    <dgm:pt modelId="{9D705CEF-3048-374C-8975-9BAC50F61B95}" type="parTrans" cxnId="{752EF5AE-ACDA-CF47-984E-E18852BFCE79}">
      <dgm:prSet/>
      <dgm:spPr/>
      <dgm:t>
        <a:bodyPr/>
        <a:lstStyle/>
        <a:p>
          <a:endParaRPr lang="en-US"/>
        </a:p>
      </dgm:t>
    </dgm:pt>
    <dgm:pt modelId="{AF623BFB-5BBE-AC4A-8A6F-B62F9CBE3C79}" type="sibTrans" cxnId="{752EF5AE-ACDA-CF47-984E-E18852BFCE79}">
      <dgm:prSet/>
      <dgm:spPr/>
      <dgm:t>
        <a:bodyPr/>
        <a:lstStyle/>
        <a:p>
          <a:endParaRPr lang="en-US"/>
        </a:p>
      </dgm:t>
    </dgm:pt>
    <dgm:pt modelId="{2C8C07D9-9657-5145-85CC-14278DA9E22C}">
      <dgm:prSet phldrT="[Text]"/>
      <dgm:spPr/>
      <dgm:t>
        <a:bodyPr/>
        <a:lstStyle/>
        <a:p>
          <a:r>
            <a:rPr lang="en-US"/>
            <a:t>Query BLAST Results</a:t>
          </a:r>
        </a:p>
      </dgm:t>
    </dgm:pt>
    <dgm:pt modelId="{98992D64-CA1D-294F-9015-9CBDA848283F}" type="parTrans" cxnId="{CED5F9A2-6B5E-5F48-BE6C-CA584D224D7F}">
      <dgm:prSet/>
      <dgm:spPr/>
      <dgm:t>
        <a:bodyPr/>
        <a:lstStyle/>
        <a:p>
          <a:endParaRPr lang="en-US"/>
        </a:p>
      </dgm:t>
    </dgm:pt>
    <dgm:pt modelId="{49030B92-36C0-354E-BE88-CB37E8DA39CC}" type="sibTrans" cxnId="{CED5F9A2-6B5E-5F48-BE6C-CA584D224D7F}">
      <dgm:prSet/>
      <dgm:spPr/>
      <dgm:t>
        <a:bodyPr/>
        <a:lstStyle/>
        <a:p>
          <a:endParaRPr lang="en-US"/>
        </a:p>
      </dgm:t>
    </dgm:pt>
    <dgm:pt modelId="{78BF0EBD-58D1-1A4E-AC72-67CC43A67C27}">
      <dgm:prSet phldrT="[Text]"/>
      <dgm:spPr/>
      <dgm:t>
        <a:bodyPr/>
        <a:lstStyle/>
        <a:p>
          <a:r>
            <a:rPr lang="en-US"/>
            <a:t>Can be saved as a .csv file</a:t>
          </a:r>
        </a:p>
      </dgm:t>
    </dgm:pt>
    <dgm:pt modelId="{3449C7F0-AF99-0841-A0A2-44861E85EF4D}" type="parTrans" cxnId="{9E7A7196-1C57-0047-BB79-A4DDBE157D4F}">
      <dgm:prSet/>
      <dgm:spPr/>
      <dgm:t>
        <a:bodyPr/>
        <a:lstStyle/>
        <a:p>
          <a:endParaRPr lang="en-US"/>
        </a:p>
      </dgm:t>
    </dgm:pt>
    <dgm:pt modelId="{6FFEA98A-7228-8E49-822B-EA1A2B1C3C7D}" type="sibTrans" cxnId="{9E7A7196-1C57-0047-BB79-A4DDBE157D4F}">
      <dgm:prSet/>
      <dgm:spPr/>
      <dgm:t>
        <a:bodyPr/>
        <a:lstStyle/>
        <a:p>
          <a:endParaRPr lang="en-US"/>
        </a:p>
      </dgm:t>
    </dgm:pt>
    <dgm:pt modelId="{AE1255F3-BC44-F14F-B3BC-B4F35EE99EFF}">
      <dgm:prSet phldrT="[Text]"/>
      <dgm:spPr/>
      <dgm:t>
        <a:bodyPr/>
        <a:lstStyle/>
        <a:p>
          <a:r>
            <a:rPr lang="en-US"/>
            <a:t>Outputted to GUI</a:t>
          </a:r>
        </a:p>
      </dgm:t>
    </dgm:pt>
    <dgm:pt modelId="{B7576308-8722-EB43-A8A8-2D6A46406D59}" type="parTrans" cxnId="{DA65C676-DB47-5845-A57F-EAE8988D4261}">
      <dgm:prSet/>
      <dgm:spPr/>
      <dgm:t>
        <a:bodyPr/>
        <a:lstStyle/>
        <a:p>
          <a:endParaRPr lang="en-US"/>
        </a:p>
      </dgm:t>
    </dgm:pt>
    <dgm:pt modelId="{A4A2F52C-0DFD-6445-9F94-2D19A0BCD6DD}" type="sibTrans" cxnId="{DA65C676-DB47-5845-A57F-EAE8988D4261}">
      <dgm:prSet/>
      <dgm:spPr/>
      <dgm:t>
        <a:bodyPr/>
        <a:lstStyle/>
        <a:p>
          <a:endParaRPr lang="en-US"/>
        </a:p>
      </dgm:t>
    </dgm:pt>
    <dgm:pt modelId="{04C11FCF-D9D6-5A4C-AEF5-A4EA3A554CBA}">
      <dgm:prSet phldrT="[Text]"/>
      <dgm:spPr/>
      <dgm:t>
        <a:bodyPr/>
        <a:lstStyle/>
        <a:p>
          <a:r>
            <a:rPr lang="en-US"/>
            <a:t>ID GO terms (and their descriptions) relevant to each nucleotide "hit"</a:t>
          </a:r>
        </a:p>
      </dgm:t>
    </dgm:pt>
    <dgm:pt modelId="{193FB932-8AEC-0E4B-8260-98964FB002D1}" type="parTrans" cxnId="{49C58328-DC8E-3D4A-A0A8-0840CD68FAB5}">
      <dgm:prSet/>
      <dgm:spPr/>
      <dgm:t>
        <a:bodyPr/>
        <a:lstStyle/>
        <a:p>
          <a:endParaRPr lang="en-US"/>
        </a:p>
      </dgm:t>
    </dgm:pt>
    <dgm:pt modelId="{37D15782-E4AB-CD46-B70D-C54C17C2BA37}" type="sibTrans" cxnId="{49C58328-DC8E-3D4A-A0A8-0840CD68FAB5}">
      <dgm:prSet/>
      <dgm:spPr/>
      <dgm:t>
        <a:bodyPr/>
        <a:lstStyle/>
        <a:p>
          <a:endParaRPr lang="en-US"/>
        </a:p>
      </dgm:t>
    </dgm:pt>
    <dgm:pt modelId="{81BA793F-1D3D-CA43-AFA3-F5897A64C232}">
      <dgm:prSet phldrT="[Text]"/>
      <dgm:spPr/>
      <dgm:t>
        <a:bodyPr/>
        <a:lstStyle/>
        <a:p>
          <a:r>
            <a:rPr lang="en-US"/>
            <a:t>Aligns DNA sequence with sequences in database</a:t>
          </a:r>
        </a:p>
      </dgm:t>
    </dgm:pt>
    <dgm:pt modelId="{6DC99D7C-23B9-2345-B7F5-0C50A1C23AA3}" type="parTrans" cxnId="{B7553B6D-3822-8542-B556-64D93AFB588A}">
      <dgm:prSet/>
      <dgm:spPr/>
      <dgm:t>
        <a:bodyPr/>
        <a:lstStyle/>
        <a:p>
          <a:endParaRPr lang="en-US"/>
        </a:p>
      </dgm:t>
    </dgm:pt>
    <dgm:pt modelId="{B0951B52-DE11-E344-B72C-D6DD7B035C3D}" type="sibTrans" cxnId="{B7553B6D-3822-8542-B556-64D93AFB588A}">
      <dgm:prSet/>
      <dgm:spPr/>
      <dgm:t>
        <a:bodyPr/>
        <a:lstStyle/>
        <a:p>
          <a:endParaRPr lang="en-US"/>
        </a:p>
      </dgm:t>
    </dgm:pt>
    <dgm:pt modelId="{76BB82FD-4EE9-CE4A-B015-50CE6A1B9DD6}" type="pres">
      <dgm:prSet presAssocID="{9916044C-9717-B340-A5B9-931E4E9ED7E3}" presName="linearFlow" presStyleCnt="0">
        <dgm:presLayoutVars>
          <dgm:dir/>
          <dgm:animLvl val="lvl"/>
          <dgm:resizeHandles val="exact"/>
        </dgm:presLayoutVars>
      </dgm:prSet>
      <dgm:spPr/>
    </dgm:pt>
    <dgm:pt modelId="{49245948-45F4-7F40-B1AE-9E84F47DC713}" type="pres">
      <dgm:prSet presAssocID="{2B43CB6E-7D7A-924E-9751-32A144040088}" presName="composite" presStyleCnt="0"/>
      <dgm:spPr/>
    </dgm:pt>
    <dgm:pt modelId="{FAD38681-9FF3-7A42-8058-DDDD133DD712}" type="pres">
      <dgm:prSet presAssocID="{2B43CB6E-7D7A-924E-9751-32A144040088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6A7E56A-56FC-064E-AA27-A323E9B51BFA}" type="pres">
      <dgm:prSet presAssocID="{2B43CB6E-7D7A-924E-9751-32A144040088}" presName="parSh" presStyleLbl="node1" presStyleIdx="0" presStyleCnt="4"/>
      <dgm:spPr/>
    </dgm:pt>
    <dgm:pt modelId="{2170C4B8-86C3-4645-8FE4-2B3AE6F740C2}" type="pres">
      <dgm:prSet presAssocID="{2B43CB6E-7D7A-924E-9751-32A144040088}" presName="desTx" presStyleLbl="fgAcc1" presStyleIdx="0" presStyleCnt="4">
        <dgm:presLayoutVars>
          <dgm:bulletEnabled val="1"/>
        </dgm:presLayoutVars>
      </dgm:prSet>
      <dgm:spPr/>
    </dgm:pt>
    <dgm:pt modelId="{295D1249-737D-2447-B9FB-2AEEF7020401}" type="pres">
      <dgm:prSet presAssocID="{F8727FC2-8631-924A-A652-48CD29445095}" presName="sibTrans" presStyleLbl="sibTrans2D1" presStyleIdx="0" presStyleCnt="3"/>
      <dgm:spPr/>
    </dgm:pt>
    <dgm:pt modelId="{C322E958-679B-A448-AC2A-44D29C3D571D}" type="pres">
      <dgm:prSet presAssocID="{F8727FC2-8631-924A-A652-48CD29445095}" presName="connTx" presStyleLbl="sibTrans2D1" presStyleIdx="0" presStyleCnt="3"/>
      <dgm:spPr/>
    </dgm:pt>
    <dgm:pt modelId="{4A5EF58F-A881-3044-A72A-181B98CD98BC}" type="pres">
      <dgm:prSet presAssocID="{1035DEB6-6128-D74B-9497-78918B39E5AF}" presName="composite" presStyleCnt="0"/>
      <dgm:spPr/>
    </dgm:pt>
    <dgm:pt modelId="{A7BFA41D-041F-E54C-9595-2BD5DAAB21E2}" type="pres">
      <dgm:prSet presAssocID="{1035DEB6-6128-D74B-9497-78918B39E5A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68DF2E2-8EA1-7244-A508-97EE8E8645F4}" type="pres">
      <dgm:prSet presAssocID="{1035DEB6-6128-D74B-9497-78918B39E5AF}" presName="parSh" presStyleLbl="node1" presStyleIdx="1" presStyleCnt="4"/>
      <dgm:spPr/>
    </dgm:pt>
    <dgm:pt modelId="{4847378C-4682-A04B-A2CA-2E48C99CBF48}" type="pres">
      <dgm:prSet presAssocID="{1035DEB6-6128-D74B-9497-78918B39E5AF}" presName="desTx" presStyleLbl="fgAcc1" presStyleIdx="1" presStyleCnt="4">
        <dgm:presLayoutVars>
          <dgm:bulletEnabled val="1"/>
        </dgm:presLayoutVars>
      </dgm:prSet>
      <dgm:spPr/>
    </dgm:pt>
    <dgm:pt modelId="{509BA316-9E05-A247-A37A-A7B9B9675405}" type="pres">
      <dgm:prSet presAssocID="{80A45275-B388-5B45-A505-529FD88F2A32}" presName="sibTrans" presStyleLbl="sibTrans2D1" presStyleIdx="1" presStyleCnt="3"/>
      <dgm:spPr/>
    </dgm:pt>
    <dgm:pt modelId="{3C8C118D-9B0C-A84F-9A8D-BF550D7C3655}" type="pres">
      <dgm:prSet presAssocID="{80A45275-B388-5B45-A505-529FD88F2A32}" presName="connTx" presStyleLbl="sibTrans2D1" presStyleIdx="1" presStyleCnt="3"/>
      <dgm:spPr/>
    </dgm:pt>
    <dgm:pt modelId="{D8ACBC3B-A7E5-5645-8F53-9DB9A0EE62A6}" type="pres">
      <dgm:prSet presAssocID="{2C8C07D9-9657-5145-85CC-14278DA9E22C}" presName="composite" presStyleCnt="0"/>
      <dgm:spPr/>
    </dgm:pt>
    <dgm:pt modelId="{10B2500E-9632-854B-B5A6-63E802EE6EDD}" type="pres">
      <dgm:prSet presAssocID="{2C8C07D9-9657-5145-85CC-14278DA9E22C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FBC7E4F-16D9-4047-98CD-985BC5726F0C}" type="pres">
      <dgm:prSet presAssocID="{2C8C07D9-9657-5145-85CC-14278DA9E22C}" presName="parSh" presStyleLbl="node1" presStyleIdx="2" presStyleCnt="4"/>
      <dgm:spPr/>
    </dgm:pt>
    <dgm:pt modelId="{6D697410-C075-9444-AE93-437DE76D9A0B}" type="pres">
      <dgm:prSet presAssocID="{2C8C07D9-9657-5145-85CC-14278DA9E22C}" presName="desTx" presStyleLbl="fgAcc1" presStyleIdx="2" presStyleCnt="4">
        <dgm:presLayoutVars>
          <dgm:bulletEnabled val="1"/>
        </dgm:presLayoutVars>
      </dgm:prSet>
      <dgm:spPr/>
    </dgm:pt>
    <dgm:pt modelId="{20DD7A3F-8C29-2744-AE91-C2DB1BC6D89E}" type="pres">
      <dgm:prSet presAssocID="{49030B92-36C0-354E-BE88-CB37E8DA39CC}" presName="sibTrans" presStyleLbl="sibTrans2D1" presStyleIdx="2" presStyleCnt="3"/>
      <dgm:spPr/>
    </dgm:pt>
    <dgm:pt modelId="{75D69943-2302-4748-94B9-36357979357A}" type="pres">
      <dgm:prSet presAssocID="{49030B92-36C0-354E-BE88-CB37E8DA39CC}" presName="connTx" presStyleLbl="sibTrans2D1" presStyleIdx="2" presStyleCnt="3"/>
      <dgm:spPr/>
    </dgm:pt>
    <dgm:pt modelId="{9E625792-3C59-A043-B49B-D4F30D450773}" type="pres">
      <dgm:prSet presAssocID="{304E475E-E764-384B-BFBA-F22B3B77620C}" presName="composite" presStyleCnt="0"/>
      <dgm:spPr/>
    </dgm:pt>
    <dgm:pt modelId="{E6874907-981B-D34B-BFFF-7B91FE7212F1}" type="pres">
      <dgm:prSet presAssocID="{304E475E-E764-384B-BFBA-F22B3B77620C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9385FEE-FDB6-964A-93EF-AC7129A812D3}" type="pres">
      <dgm:prSet presAssocID="{304E475E-E764-384B-BFBA-F22B3B77620C}" presName="parSh" presStyleLbl="node1" presStyleIdx="3" presStyleCnt="4"/>
      <dgm:spPr/>
    </dgm:pt>
    <dgm:pt modelId="{2F24ED35-552A-A247-840C-FD1905CDDC14}" type="pres">
      <dgm:prSet presAssocID="{304E475E-E764-384B-BFBA-F22B3B77620C}" presName="desTx" presStyleLbl="fgAcc1" presStyleIdx="3" presStyleCnt="4">
        <dgm:presLayoutVars>
          <dgm:bulletEnabled val="1"/>
        </dgm:presLayoutVars>
      </dgm:prSet>
      <dgm:spPr/>
    </dgm:pt>
  </dgm:ptLst>
  <dgm:cxnLst>
    <dgm:cxn modelId="{ACA97B0D-A680-DC43-AB5A-C9A7DC4334B6}" type="presOf" srcId="{49030B92-36C0-354E-BE88-CB37E8DA39CC}" destId="{75D69943-2302-4748-94B9-36357979357A}" srcOrd="1" destOrd="0" presId="urn:microsoft.com/office/officeart/2005/8/layout/process3"/>
    <dgm:cxn modelId="{6F34690F-DDF1-0A41-8597-57BEC8C89B94}" type="presOf" srcId="{49030B92-36C0-354E-BE88-CB37E8DA39CC}" destId="{20DD7A3F-8C29-2744-AE91-C2DB1BC6D89E}" srcOrd="0" destOrd="0" presId="urn:microsoft.com/office/officeart/2005/8/layout/process3"/>
    <dgm:cxn modelId="{33126526-5CC0-5940-AC90-7B59EEC50814}" type="presOf" srcId="{80A45275-B388-5B45-A505-529FD88F2A32}" destId="{509BA316-9E05-A247-A37A-A7B9B9675405}" srcOrd="0" destOrd="0" presId="urn:microsoft.com/office/officeart/2005/8/layout/process3"/>
    <dgm:cxn modelId="{49C58328-DC8E-3D4A-A0A8-0840CD68FAB5}" srcId="{2C8C07D9-9657-5145-85CC-14278DA9E22C}" destId="{04C11FCF-D9D6-5A4C-AEF5-A4EA3A554CBA}" srcOrd="0" destOrd="0" parTransId="{193FB932-8AEC-0E4B-8260-98964FB002D1}" sibTransId="{37D15782-E4AB-CD46-B70D-C54C17C2BA37}"/>
    <dgm:cxn modelId="{E037142F-72CD-F94F-9830-29259B9FCB02}" type="presOf" srcId="{1035DEB6-6128-D74B-9497-78918B39E5AF}" destId="{568DF2E2-8EA1-7244-A508-97EE8E8645F4}" srcOrd="1" destOrd="0" presId="urn:microsoft.com/office/officeart/2005/8/layout/process3"/>
    <dgm:cxn modelId="{6A416231-6D9B-0B42-B370-4BA36B0BBD9C}" type="presOf" srcId="{2B43CB6E-7D7A-924E-9751-32A144040088}" destId="{FAD38681-9FF3-7A42-8058-DDDD133DD712}" srcOrd="0" destOrd="0" presId="urn:microsoft.com/office/officeart/2005/8/layout/process3"/>
    <dgm:cxn modelId="{03B7A544-6499-A743-9E17-B4C44D0CB8B5}" type="presOf" srcId="{AE1255F3-BC44-F14F-B3BC-B4F35EE99EFF}" destId="{2F24ED35-552A-A247-840C-FD1905CDDC14}" srcOrd="0" destOrd="0" presId="urn:microsoft.com/office/officeart/2005/8/layout/process3"/>
    <dgm:cxn modelId="{29B93A45-B5E3-7541-84E1-6238E385DF15}" type="presOf" srcId="{E0986F98-7CB2-1D4F-9007-754F66478D6E}" destId="{4847378C-4682-A04B-A2CA-2E48C99CBF48}" srcOrd="0" destOrd="1" presId="urn:microsoft.com/office/officeart/2005/8/layout/process3"/>
    <dgm:cxn modelId="{1BA98355-0926-EC45-B38D-E49E1C02F4EC}" srcId="{9916044C-9717-B340-A5B9-931E4E9ED7E3}" destId="{304E475E-E764-384B-BFBA-F22B3B77620C}" srcOrd="3" destOrd="0" parTransId="{21335DB7-6D73-7448-8971-A93255CCEEE7}" sibTransId="{4B354466-0E53-0F4A-8952-078D33BC5556}"/>
    <dgm:cxn modelId="{29AD5958-B3D8-4545-AE6D-CD75A2588A65}" srcId="{2B43CB6E-7D7A-924E-9751-32A144040088}" destId="{AC2CD81B-679C-F341-93EF-2C8718872534}" srcOrd="0" destOrd="0" parTransId="{9962A385-9E04-A448-9546-54C2B01BEC58}" sibTransId="{169E2719-4808-174A-B9FE-B62817DC97C5}"/>
    <dgm:cxn modelId="{B50A7063-A778-6E49-8B69-50A96DB00B98}" type="presOf" srcId="{9916044C-9717-B340-A5B9-931E4E9ED7E3}" destId="{76BB82FD-4EE9-CE4A-B015-50CE6A1B9DD6}" srcOrd="0" destOrd="0" presId="urn:microsoft.com/office/officeart/2005/8/layout/process3"/>
    <dgm:cxn modelId="{A9807B69-4CBB-3F47-8CDA-439073391A92}" type="presOf" srcId="{1035DEB6-6128-D74B-9497-78918B39E5AF}" destId="{A7BFA41D-041F-E54C-9595-2BD5DAAB21E2}" srcOrd="0" destOrd="0" presId="urn:microsoft.com/office/officeart/2005/8/layout/process3"/>
    <dgm:cxn modelId="{9F52E66B-368F-0B4A-8D9E-307BC7E3CA72}" type="presOf" srcId="{80A45275-B388-5B45-A505-529FD88F2A32}" destId="{3C8C118D-9B0C-A84F-9A8D-BF550D7C3655}" srcOrd="1" destOrd="0" presId="urn:microsoft.com/office/officeart/2005/8/layout/process3"/>
    <dgm:cxn modelId="{B7553B6D-3822-8542-B556-64D93AFB588A}" srcId="{1035DEB6-6128-D74B-9497-78918B39E5AF}" destId="{81BA793F-1D3D-CA43-AFA3-F5897A64C232}" srcOrd="0" destOrd="0" parTransId="{6DC99D7C-23B9-2345-B7F5-0C50A1C23AA3}" sibTransId="{B0951B52-DE11-E344-B72C-D6DD7B035C3D}"/>
    <dgm:cxn modelId="{C9F71672-ED74-8644-B69B-D0037A67F02F}" type="presOf" srcId="{2C8C07D9-9657-5145-85CC-14278DA9E22C}" destId="{10B2500E-9632-854B-B5A6-63E802EE6EDD}" srcOrd="0" destOrd="0" presId="urn:microsoft.com/office/officeart/2005/8/layout/process3"/>
    <dgm:cxn modelId="{3B9C7C72-A3BE-F949-8682-066C7A5A3019}" type="presOf" srcId="{304E475E-E764-384B-BFBA-F22B3B77620C}" destId="{39385FEE-FDB6-964A-93EF-AC7129A812D3}" srcOrd="1" destOrd="0" presId="urn:microsoft.com/office/officeart/2005/8/layout/process3"/>
    <dgm:cxn modelId="{DA65C676-DB47-5845-A57F-EAE8988D4261}" srcId="{304E475E-E764-384B-BFBA-F22B3B77620C}" destId="{AE1255F3-BC44-F14F-B3BC-B4F35EE99EFF}" srcOrd="0" destOrd="0" parTransId="{B7576308-8722-EB43-A8A8-2D6A46406D59}" sibTransId="{A4A2F52C-0DFD-6445-9F94-2D19A0BCD6DD}"/>
    <dgm:cxn modelId="{3E17F77C-C699-9946-AC3B-870F1B099DE6}" type="presOf" srcId="{04C11FCF-D9D6-5A4C-AEF5-A4EA3A554CBA}" destId="{6D697410-C075-9444-AE93-437DE76D9A0B}" srcOrd="0" destOrd="0" presId="urn:microsoft.com/office/officeart/2005/8/layout/process3"/>
    <dgm:cxn modelId="{FEAFF091-2D78-6648-ADF1-45697B0573FF}" type="presOf" srcId="{F8727FC2-8631-924A-A652-48CD29445095}" destId="{295D1249-737D-2447-B9FB-2AEEF7020401}" srcOrd="0" destOrd="0" presId="urn:microsoft.com/office/officeart/2005/8/layout/process3"/>
    <dgm:cxn modelId="{BF45E893-8277-9048-AFB5-E5687FD8655E}" srcId="{9916044C-9717-B340-A5B9-931E4E9ED7E3}" destId="{2B43CB6E-7D7A-924E-9751-32A144040088}" srcOrd="0" destOrd="0" parTransId="{4544FFD8-AD67-AD4B-9DAB-173B65E1A1D9}" sibTransId="{F8727FC2-8631-924A-A652-48CD29445095}"/>
    <dgm:cxn modelId="{9E7A7196-1C57-0047-BB79-A4DDBE157D4F}" srcId="{304E475E-E764-384B-BFBA-F22B3B77620C}" destId="{78BF0EBD-58D1-1A4E-AC72-67CC43A67C27}" srcOrd="1" destOrd="0" parTransId="{3449C7F0-AF99-0841-A0A2-44861E85EF4D}" sibTransId="{6FFEA98A-7228-8E49-822B-EA1A2B1C3C7D}"/>
    <dgm:cxn modelId="{CED5F9A2-6B5E-5F48-BE6C-CA584D224D7F}" srcId="{9916044C-9717-B340-A5B9-931E4E9ED7E3}" destId="{2C8C07D9-9657-5145-85CC-14278DA9E22C}" srcOrd="2" destOrd="0" parTransId="{98992D64-CA1D-294F-9015-9CBDA848283F}" sibTransId="{49030B92-36C0-354E-BE88-CB37E8DA39CC}"/>
    <dgm:cxn modelId="{F3E8B3AE-C2BA-D747-889C-52A98F46F011}" type="presOf" srcId="{2B43CB6E-7D7A-924E-9751-32A144040088}" destId="{D6A7E56A-56FC-064E-AA27-A323E9B51BFA}" srcOrd="1" destOrd="0" presId="urn:microsoft.com/office/officeart/2005/8/layout/process3"/>
    <dgm:cxn modelId="{752EF5AE-ACDA-CF47-984E-E18852BFCE79}" srcId="{1035DEB6-6128-D74B-9497-78918B39E5AF}" destId="{E0986F98-7CB2-1D4F-9007-754F66478D6E}" srcOrd="1" destOrd="0" parTransId="{9D705CEF-3048-374C-8975-9BAC50F61B95}" sibTransId="{AF623BFB-5BBE-AC4A-8A6F-B62F9CBE3C79}"/>
    <dgm:cxn modelId="{69918BB2-6F08-5E43-89A4-A25665CAC2A0}" type="presOf" srcId="{81BA793F-1D3D-CA43-AFA3-F5897A64C232}" destId="{4847378C-4682-A04B-A2CA-2E48C99CBF48}" srcOrd="0" destOrd="0" presId="urn:microsoft.com/office/officeart/2005/8/layout/process3"/>
    <dgm:cxn modelId="{2C95A5B4-7F3A-E043-9E42-32B29FCC2EB2}" type="presOf" srcId="{2C8C07D9-9657-5145-85CC-14278DA9E22C}" destId="{2FBC7E4F-16D9-4047-98CD-985BC5726F0C}" srcOrd="1" destOrd="0" presId="urn:microsoft.com/office/officeart/2005/8/layout/process3"/>
    <dgm:cxn modelId="{AF9E8EBF-5B70-D54A-A0F0-2B81E21743A7}" type="presOf" srcId="{304E475E-E764-384B-BFBA-F22B3B77620C}" destId="{E6874907-981B-D34B-BFFF-7B91FE7212F1}" srcOrd="0" destOrd="0" presId="urn:microsoft.com/office/officeart/2005/8/layout/process3"/>
    <dgm:cxn modelId="{DF01E3D5-298B-A343-9CCE-2DBD2B9F67D2}" type="presOf" srcId="{F8727FC2-8631-924A-A652-48CD29445095}" destId="{C322E958-679B-A448-AC2A-44D29C3D571D}" srcOrd="1" destOrd="0" presId="urn:microsoft.com/office/officeart/2005/8/layout/process3"/>
    <dgm:cxn modelId="{AEACA3D9-AC99-C848-9E04-94DB9497453E}" type="presOf" srcId="{78BF0EBD-58D1-1A4E-AC72-67CC43A67C27}" destId="{2F24ED35-552A-A247-840C-FD1905CDDC14}" srcOrd="0" destOrd="1" presId="urn:microsoft.com/office/officeart/2005/8/layout/process3"/>
    <dgm:cxn modelId="{89B8DAE8-572E-DA40-B9A3-EF2303D136BA}" type="presOf" srcId="{AC2CD81B-679C-F341-93EF-2C8718872534}" destId="{2170C4B8-86C3-4645-8FE4-2B3AE6F740C2}" srcOrd="0" destOrd="0" presId="urn:microsoft.com/office/officeart/2005/8/layout/process3"/>
    <dgm:cxn modelId="{A0F502FF-3A0A-2B47-A95E-82C7391BDF55}" srcId="{9916044C-9717-B340-A5B9-931E4E9ED7E3}" destId="{1035DEB6-6128-D74B-9497-78918B39E5AF}" srcOrd="1" destOrd="0" parTransId="{39FE1748-A00E-D54B-8CF2-828BB4B29878}" sibTransId="{80A45275-B388-5B45-A505-529FD88F2A32}"/>
    <dgm:cxn modelId="{0132DFD9-AAD1-9E47-928E-A49574872D49}" type="presParOf" srcId="{76BB82FD-4EE9-CE4A-B015-50CE6A1B9DD6}" destId="{49245948-45F4-7F40-B1AE-9E84F47DC713}" srcOrd="0" destOrd="0" presId="urn:microsoft.com/office/officeart/2005/8/layout/process3"/>
    <dgm:cxn modelId="{B9195538-0352-D34A-870A-1F44EFE031F0}" type="presParOf" srcId="{49245948-45F4-7F40-B1AE-9E84F47DC713}" destId="{FAD38681-9FF3-7A42-8058-DDDD133DD712}" srcOrd="0" destOrd="0" presId="urn:microsoft.com/office/officeart/2005/8/layout/process3"/>
    <dgm:cxn modelId="{BF927D15-0DD2-9242-8C92-86C828294C9F}" type="presParOf" srcId="{49245948-45F4-7F40-B1AE-9E84F47DC713}" destId="{D6A7E56A-56FC-064E-AA27-A323E9B51BFA}" srcOrd="1" destOrd="0" presId="urn:microsoft.com/office/officeart/2005/8/layout/process3"/>
    <dgm:cxn modelId="{E485D806-4439-824E-8961-494EB7A56BC7}" type="presParOf" srcId="{49245948-45F4-7F40-B1AE-9E84F47DC713}" destId="{2170C4B8-86C3-4645-8FE4-2B3AE6F740C2}" srcOrd="2" destOrd="0" presId="urn:microsoft.com/office/officeart/2005/8/layout/process3"/>
    <dgm:cxn modelId="{237C4761-61B6-6247-B33E-73C3ABF6C932}" type="presParOf" srcId="{76BB82FD-4EE9-CE4A-B015-50CE6A1B9DD6}" destId="{295D1249-737D-2447-B9FB-2AEEF7020401}" srcOrd="1" destOrd="0" presId="urn:microsoft.com/office/officeart/2005/8/layout/process3"/>
    <dgm:cxn modelId="{8250297B-4D89-3C41-B491-5422E60A2F78}" type="presParOf" srcId="{295D1249-737D-2447-B9FB-2AEEF7020401}" destId="{C322E958-679B-A448-AC2A-44D29C3D571D}" srcOrd="0" destOrd="0" presId="urn:microsoft.com/office/officeart/2005/8/layout/process3"/>
    <dgm:cxn modelId="{3DE5E50E-A79B-A34F-A1EF-85DF83F0FAE5}" type="presParOf" srcId="{76BB82FD-4EE9-CE4A-B015-50CE6A1B9DD6}" destId="{4A5EF58F-A881-3044-A72A-181B98CD98BC}" srcOrd="2" destOrd="0" presId="urn:microsoft.com/office/officeart/2005/8/layout/process3"/>
    <dgm:cxn modelId="{D7D73B83-BEBF-EE41-AACF-49A1029DFCDE}" type="presParOf" srcId="{4A5EF58F-A881-3044-A72A-181B98CD98BC}" destId="{A7BFA41D-041F-E54C-9595-2BD5DAAB21E2}" srcOrd="0" destOrd="0" presId="urn:microsoft.com/office/officeart/2005/8/layout/process3"/>
    <dgm:cxn modelId="{5E26056E-EA06-4B4D-B6D0-7E8DAA48AF80}" type="presParOf" srcId="{4A5EF58F-A881-3044-A72A-181B98CD98BC}" destId="{568DF2E2-8EA1-7244-A508-97EE8E8645F4}" srcOrd="1" destOrd="0" presId="urn:microsoft.com/office/officeart/2005/8/layout/process3"/>
    <dgm:cxn modelId="{D10FD1C4-D1FD-8F4C-A845-E47FB4F98A33}" type="presParOf" srcId="{4A5EF58F-A881-3044-A72A-181B98CD98BC}" destId="{4847378C-4682-A04B-A2CA-2E48C99CBF48}" srcOrd="2" destOrd="0" presId="urn:microsoft.com/office/officeart/2005/8/layout/process3"/>
    <dgm:cxn modelId="{32822642-CD57-2544-B58D-11FEC30161E5}" type="presParOf" srcId="{76BB82FD-4EE9-CE4A-B015-50CE6A1B9DD6}" destId="{509BA316-9E05-A247-A37A-A7B9B9675405}" srcOrd="3" destOrd="0" presId="urn:microsoft.com/office/officeart/2005/8/layout/process3"/>
    <dgm:cxn modelId="{F547866B-5848-D947-9B00-B81BE7906E2E}" type="presParOf" srcId="{509BA316-9E05-A247-A37A-A7B9B9675405}" destId="{3C8C118D-9B0C-A84F-9A8D-BF550D7C3655}" srcOrd="0" destOrd="0" presId="urn:microsoft.com/office/officeart/2005/8/layout/process3"/>
    <dgm:cxn modelId="{963F7773-E7D4-C344-A851-E3B5A5D6798D}" type="presParOf" srcId="{76BB82FD-4EE9-CE4A-B015-50CE6A1B9DD6}" destId="{D8ACBC3B-A7E5-5645-8F53-9DB9A0EE62A6}" srcOrd="4" destOrd="0" presId="urn:microsoft.com/office/officeart/2005/8/layout/process3"/>
    <dgm:cxn modelId="{A91067E5-12B3-A54C-80D7-91616FAB55F0}" type="presParOf" srcId="{D8ACBC3B-A7E5-5645-8F53-9DB9A0EE62A6}" destId="{10B2500E-9632-854B-B5A6-63E802EE6EDD}" srcOrd="0" destOrd="0" presId="urn:microsoft.com/office/officeart/2005/8/layout/process3"/>
    <dgm:cxn modelId="{127C0F2A-8A96-D74C-9E6F-230124F4EF5E}" type="presParOf" srcId="{D8ACBC3B-A7E5-5645-8F53-9DB9A0EE62A6}" destId="{2FBC7E4F-16D9-4047-98CD-985BC5726F0C}" srcOrd="1" destOrd="0" presId="urn:microsoft.com/office/officeart/2005/8/layout/process3"/>
    <dgm:cxn modelId="{C93A6629-4C2B-4C4F-B882-D4C6DD5AD1AF}" type="presParOf" srcId="{D8ACBC3B-A7E5-5645-8F53-9DB9A0EE62A6}" destId="{6D697410-C075-9444-AE93-437DE76D9A0B}" srcOrd="2" destOrd="0" presId="urn:microsoft.com/office/officeart/2005/8/layout/process3"/>
    <dgm:cxn modelId="{79ED03A0-7857-F94A-AAC5-8A42BED37FF5}" type="presParOf" srcId="{76BB82FD-4EE9-CE4A-B015-50CE6A1B9DD6}" destId="{20DD7A3F-8C29-2744-AE91-C2DB1BC6D89E}" srcOrd="5" destOrd="0" presId="urn:microsoft.com/office/officeart/2005/8/layout/process3"/>
    <dgm:cxn modelId="{5B019239-61B0-1C4F-852A-0A093C2E54C4}" type="presParOf" srcId="{20DD7A3F-8C29-2744-AE91-C2DB1BC6D89E}" destId="{75D69943-2302-4748-94B9-36357979357A}" srcOrd="0" destOrd="0" presId="urn:microsoft.com/office/officeart/2005/8/layout/process3"/>
    <dgm:cxn modelId="{3E82D7C6-9CD7-C245-9BAC-C14033F022B8}" type="presParOf" srcId="{76BB82FD-4EE9-CE4A-B015-50CE6A1B9DD6}" destId="{9E625792-3C59-A043-B49B-D4F30D450773}" srcOrd="6" destOrd="0" presId="urn:microsoft.com/office/officeart/2005/8/layout/process3"/>
    <dgm:cxn modelId="{12885C7C-D80D-044A-A45C-54FDB6265084}" type="presParOf" srcId="{9E625792-3C59-A043-B49B-D4F30D450773}" destId="{E6874907-981B-D34B-BFFF-7B91FE7212F1}" srcOrd="0" destOrd="0" presId="urn:microsoft.com/office/officeart/2005/8/layout/process3"/>
    <dgm:cxn modelId="{A30C7AAA-7007-F44B-95B3-B33FE06E2AFF}" type="presParOf" srcId="{9E625792-3C59-A043-B49B-D4F30D450773}" destId="{39385FEE-FDB6-964A-93EF-AC7129A812D3}" srcOrd="1" destOrd="0" presId="urn:microsoft.com/office/officeart/2005/8/layout/process3"/>
    <dgm:cxn modelId="{BD3D22F4-9EF8-2E44-8EEF-9452BBEE8815}" type="presParOf" srcId="{9E625792-3C59-A043-B49B-D4F30D450773}" destId="{2F24ED35-552A-A247-840C-FD1905CDDC1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23BD5F-8797-FB40-8279-16573CECBA83}" type="doc">
      <dgm:prSet loTypeId="urn:microsoft.com/office/officeart/2005/8/layout/hList1" loCatId="" qsTypeId="urn:microsoft.com/office/officeart/2005/8/quickstyle/3d3" qsCatId="3D" csTypeId="urn:microsoft.com/office/officeart/2005/8/colors/colorful1" csCatId="colorful" phldr="1"/>
      <dgm:spPr/>
    </dgm:pt>
    <dgm:pt modelId="{ABB70163-5BEF-5848-9331-63E1CEDCAED7}">
      <dgm:prSet phldrT="[Text]" custT="1"/>
      <dgm:spPr/>
      <dgm:t>
        <a:bodyPr/>
        <a:lstStyle/>
        <a:p>
          <a:r>
            <a:rPr lang="en-US" sz="3200" b="1"/>
            <a:t>Limitations</a:t>
          </a:r>
        </a:p>
      </dgm:t>
    </dgm:pt>
    <dgm:pt modelId="{6749DDA0-663C-494C-9DAF-F01A6C9C4956}" type="parTrans" cxnId="{BCAE7D3E-B49B-3847-AE6B-CEB0DEA2C538}">
      <dgm:prSet/>
      <dgm:spPr/>
      <dgm:t>
        <a:bodyPr/>
        <a:lstStyle/>
        <a:p>
          <a:endParaRPr lang="en-US"/>
        </a:p>
      </dgm:t>
    </dgm:pt>
    <dgm:pt modelId="{52C4602E-CE11-7B44-8AF7-AB22FA9A680F}" type="sibTrans" cxnId="{BCAE7D3E-B49B-3847-AE6B-CEB0DEA2C538}">
      <dgm:prSet/>
      <dgm:spPr/>
      <dgm:t>
        <a:bodyPr/>
        <a:lstStyle/>
        <a:p>
          <a:endParaRPr lang="en-US"/>
        </a:p>
      </dgm:t>
    </dgm:pt>
    <dgm:pt modelId="{090C9455-A566-B444-92F2-CADD1DFEE605}">
      <dgm:prSet phldrT="[Text]" custT="1"/>
      <dgm:spPr/>
      <dgm:t>
        <a:bodyPr/>
        <a:lstStyle/>
        <a:p>
          <a:r>
            <a:rPr lang="en-US" sz="3200" b="1"/>
            <a:t>Next Steps</a:t>
          </a:r>
        </a:p>
      </dgm:t>
    </dgm:pt>
    <dgm:pt modelId="{72BF1F13-590F-154B-B4CB-78296B6E892E}" type="parTrans" cxnId="{9EABA2BD-45AD-5E40-B283-F487600A29DB}">
      <dgm:prSet/>
      <dgm:spPr/>
      <dgm:t>
        <a:bodyPr/>
        <a:lstStyle/>
        <a:p>
          <a:endParaRPr lang="en-US"/>
        </a:p>
      </dgm:t>
    </dgm:pt>
    <dgm:pt modelId="{10523614-4C2D-2449-BCE3-F2D69161AF53}" type="sibTrans" cxnId="{9EABA2BD-45AD-5E40-B283-F487600A29DB}">
      <dgm:prSet/>
      <dgm:spPr/>
      <dgm:t>
        <a:bodyPr/>
        <a:lstStyle/>
        <a:p>
          <a:endParaRPr lang="en-US"/>
        </a:p>
      </dgm:t>
    </dgm:pt>
    <dgm:pt modelId="{D2E46867-3443-3F43-B5CF-417DFF0221C1}">
      <dgm:prSet phldrT="[Text]"/>
      <dgm:spPr/>
      <dgm:t>
        <a:bodyPr/>
        <a:lstStyle/>
        <a:p>
          <a:r>
            <a:rPr lang="en-US"/>
            <a:t>Choice of biological molecule</a:t>
          </a:r>
        </a:p>
      </dgm:t>
    </dgm:pt>
    <dgm:pt modelId="{F1BB051E-ED97-AC4E-B284-BE2B8FD7D3DF}" type="parTrans" cxnId="{B5E64F7D-D395-724B-8932-8C66C3D7B5BB}">
      <dgm:prSet/>
      <dgm:spPr/>
      <dgm:t>
        <a:bodyPr/>
        <a:lstStyle/>
        <a:p>
          <a:endParaRPr lang="en-US"/>
        </a:p>
      </dgm:t>
    </dgm:pt>
    <dgm:pt modelId="{2B9490DD-24E6-3F44-81C8-46A065D1A54E}" type="sibTrans" cxnId="{B5E64F7D-D395-724B-8932-8C66C3D7B5BB}">
      <dgm:prSet/>
      <dgm:spPr/>
      <dgm:t>
        <a:bodyPr/>
        <a:lstStyle/>
        <a:p>
          <a:endParaRPr lang="en-US"/>
        </a:p>
      </dgm:t>
    </dgm:pt>
    <dgm:pt modelId="{B709205A-D65B-2E44-850B-EAF9A7866AB9}">
      <dgm:prSet phldrT="[Text]"/>
      <dgm:spPr/>
      <dgm:t>
        <a:bodyPr/>
        <a:lstStyle/>
        <a:p>
          <a:r>
            <a:rPr lang="en-US"/>
            <a:t>File sizes</a:t>
          </a:r>
        </a:p>
      </dgm:t>
    </dgm:pt>
    <dgm:pt modelId="{B9B40E36-7F5B-F940-921E-537F3E25A65D}" type="parTrans" cxnId="{C2325F6D-C0BB-054B-9A68-D244BAA79861}">
      <dgm:prSet/>
      <dgm:spPr/>
      <dgm:t>
        <a:bodyPr/>
        <a:lstStyle/>
        <a:p>
          <a:endParaRPr lang="en-US"/>
        </a:p>
      </dgm:t>
    </dgm:pt>
    <dgm:pt modelId="{3D2B3C04-9B68-F545-83DA-53EEAD896C08}" type="sibTrans" cxnId="{C2325F6D-C0BB-054B-9A68-D244BAA79861}">
      <dgm:prSet/>
      <dgm:spPr/>
      <dgm:t>
        <a:bodyPr/>
        <a:lstStyle/>
        <a:p>
          <a:endParaRPr lang="en-US"/>
        </a:p>
      </dgm:t>
    </dgm:pt>
    <dgm:pt modelId="{F80F9BED-3556-A945-A490-1C4BC4D9F712}">
      <dgm:prSet phldrT="[Text]"/>
      <dgm:spPr/>
      <dgm:t>
        <a:bodyPr/>
        <a:lstStyle/>
        <a:p>
          <a:r>
            <a:rPr lang="en-US"/>
            <a:t>Time efficiency</a:t>
          </a:r>
        </a:p>
      </dgm:t>
    </dgm:pt>
    <dgm:pt modelId="{0EBDB391-9D2A-CE4B-B43B-1F0683EA476D}" type="parTrans" cxnId="{9C954BFD-B260-D24C-B218-E98692EEF739}">
      <dgm:prSet/>
      <dgm:spPr/>
      <dgm:t>
        <a:bodyPr/>
        <a:lstStyle/>
        <a:p>
          <a:endParaRPr lang="en-US"/>
        </a:p>
      </dgm:t>
    </dgm:pt>
    <dgm:pt modelId="{F6D3F669-F83A-A94F-A9DD-C018A21D4248}" type="sibTrans" cxnId="{9C954BFD-B260-D24C-B218-E98692EEF739}">
      <dgm:prSet/>
      <dgm:spPr/>
      <dgm:t>
        <a:bodyPr/>
        <a:lstStyle/>
        <a:p>
          <a:endParaRPr lang="en-US"/>
        </a:p>
      </dgm:t>
    </dgm:pt>
    <dgm:pt modelId="{CFE8D9C7-B2C8-8940-9ABF-252186669B68}">
      <dgm:prSet phldrT="[Text]"/>
      <dgm:spPr/>
      <dgm:t>
        <a:bodyPr/>
        <a:lstStyle/>
        <a:p>
          <a:r>
            <a:rPr lang="en-US"/>
            <a:t>Some web dependency</a:t>
          </a:r>
        </a:p>
      </dgm:t>
    </dgm:pt>
    <dgm:pt modelId="{D5E7BF44-9DA3-8C4A-BFE6-0B3612E6EC32}" type="parTrans" cxnId="{F27A1E92-8365-5448-A6DB-058D6D3C1FD5}">
      <dgm:prSet/>
      <dgm:spPr/>
      <dgm:t>
        <a:bodyPr/>
        <a:lstStyle/>
        <a:p>
          <a:endParaRPr lang="en-US"/>
        </a:p>
      </dgm:t>
    </dgm:pt>
    <dgm:pt modelId="{7BAAC963-0CE7-284B-9896-DB48DCB04F30}" type="sibTrans" cxnId="{F27A1E92-8365-5448-A6DB-058D6D3C1FD5}">
      <dgm:prSet/>
      <dgm:spPr/>
      <dgm:t>
        <a:bodyPr/>
        <a:lstStyle/>
        <a:p>
          <a:endParaRPr lang="en-US"/>
        </a:p>
      </dgm:t>
    </dgm:pt>
    <dgm:pt modelId="{F62FECB7-7791-1848-8555-9368A80F90AE}">
      <dgm:prSet phldrT="[Text]"/>
      <dgm:spPr/>
      <dgm:t>
        <a:bodyPr/>
        <a:lstStyle/>
        <a:p>
          <a:r>
            <a:rPr lang="en-US"/>
            <a:t>Utilize protein/amino acid sequence</a:t>
          </a:r>
        </a:p>
      </dgm:t>
    </dgm:pt>
    <dgm:pt modelId="{FFFE62AA-1E51-044E-A257-1992C7C6D1BA}" type="parTrans" cxnId="{334068A9-FDD9-F148-92A3-75544A02CFB1}">
      <dgm:prSet/>
      <dgm:spPr/>
      <dgm:t>
        <a:bodyPr/>
        <a:lstStyle/>
        <a:p>
          <a:endParaRPr lang="en-US"/>
        </a:p>
      </dgm:t>
    </dgm:pt>
    <dgm:pt modelId="{1A46FDDC-E76E-D947-B528-56BC7BBEE7A6}" type="sibTrans" cxnId="{334068A9-FDD9-F148-92A3-75544A02CFB1}">
      <dgm:prSet/>
      <dgm:spPr/>
      <dgm:t>
        <a:bodyPr/>
        <a:lstStyle/>
        <a:p>
          <a:endParaRPr lang="en-US"/>
        </a:p>
      </dgm:t>
    </dgm:pt>
    <dgm:pt modelId="{5BB20B75-FAB0-1947-B3B5-7E7DED20233F}">
      <dgm:prSet phldrT="[Text]"/>
      <dgm:spPr/>
      <dgm:t>
        <a:bodyPr/>
        <a:lstStyle/>
        <a:p>
          <a:r>
            <a:rPr lang="en-US"/>
            <a:t>include more metrics from blast in output</a:t>
          </a:r>
        </a:p>
      </dgm:t>
    </dgm:pt>
    <dgm:pt modelId="{7507B0ED-2CA6-EC47-A811-BD09E9E067EE}" type="parTrans" cxnId="{EC892F36-B6BB-3F4A-8F08-E4C804F9365B}">
      <dgm:prSet/>
      <dgm:spPr/>
      <dgm:t>
        <a:bodyPr/>
        <a:lstStyle/>
        <a:p>
          <a:endParaRPr lang="en-US"/>
        </a:p>
      </dgm:t>
    </dgm:pt>
    <dgm:pt modelId="{4E92C73F-C98B-1340-92F2-5ED6DB42BC6F}" type="sibTrans" cxnId="{EC892F36-B6BB-3F4A-8F08-E4C804F9365B}">
      <dgm:prSet/>
      <dgm:spPr/>
      <dgm:t>
        <a:bodyPr/>
        <a:lstStyle/>
        <a:p>
          <a:endParaRPr lang="en-US"/>
        </a:p>
      </dgm:t>
    </dgm:pt>
    <dgm:pt modelId="{20D95F59-4761-BE4F-ACBC-CF5913DA2F97}">
      <dgm:prSet phldrT="[Text]"/>
      <dgm:spPr/>
      <dgm:t>
        <a:bodyPr/>
        <a:lstStyle/>
        <a:p>
          <a:r>
            <a:rPr lang="en-US"/>
            <a:t>E-value alone may not be enough</a:t>
          </a:r>
        </a:p>
      </dgm:t>
    </dgm:pt>
    <dgm:pt modelId="{31E280FC-CBDE-D847-A523-73BAF7236155}" type="parTrans" cxnId="{370C9A16-827B-6843-BD86-7CB5AF88DC96}">
      <dgm:prSet/>
      <dgm:spPr/>
      <dgm:t>
        <a:bodyPr/>
        <a:lstStyle/>
        <a:p>
          <a:endParaRPr lang="en-US"/>
        </a:p>
      </dgm:t>
    </dgm:pt>
    <dgm:pt modelId="{67390A7C-F64D-7C44-9A40-C26F58FAED57}" type="sibTrans" cxnId="{370C9A16-827B-6843-BD86-7CB5AF88DC96}">
      <dgm:prSet/>
      <dgm:spPr/>
      <dgm:t>
        <a:bodyPr/>
        <a:lstStyle/>
        <a:p>
          <a:endParaRPr lang="en-US"/>
        </a:p>
      </dgm:t>
    </dgm:pt>
    <dgm:pt modelId="{9F744A00-7DC6-4E4D-AA0B-98C7AF58BE76}">
      <dgm:prSet phldrT="[Text]"/>
      <dgm:spPr/>
      <dgm:t>
        <a:bodyPr/>
        <a:lstStyle/>
        <a:p>
          <a:r>
            <a:rPr lang="en-US"/>
            <a:t>Adjust E-value threshold</a:t>
          </a:r>
        </a:p>
      </dgm:t>
    </dgm:pt>
    <dgm:pt modelId="{C017CE2D-308F-5743-B263-3D2385F20160}" type="parTrans" cxnId="{1827B826-97A8-B747-A930-5308CD195D9D}">
      <dgm:prSet/>
      <dgm:spPr/>
      <dgm:t>
        <a:bodyPr/>
        <a:lstStyle/>
        <a:p>
          <a:endParaRPr lang="en-US"/>
        </a:p>
      </dgm:t>
    </dgm:pt>
    <dgm:pt modelId="{4E23B1AA-CCD9-AE41-8A12-2900821E08EC}" type="sibTrans" cxnId="{1827B826-97A8-B747-A930-5308CD195D9D}">
      <dgm:prSet/>
      <dgm:spPr/>
      <dgm:t>
        <a:bodyPr/>
        <a:lstStyle/>
        <a:p>
          <a:endParaRPr lang="en-US"/>
        </a:p>
      </dgm:t>
    </dgm:pt>
    <dgm:pt modelId="{1D8473B1-7CBC-7242-ABF3-B1E2C2F1529B}">
      <dgm:prSet phldrT="[Text]"/>
      <dgm:spPr/>
      <dgm:t>
        <a:bodyPr/>
        <a:lstStyle/>
        <a:p>
          <a:r>
            <a:rPr lang="en-US"/>
            <a:t>Include option to upload sequence as FASTA file</a:t>
          </a:r>
        </a:p>
      </dgm:t>
    </dgm:pt>
    <dgm:pt modelId="{03C46D46-C4C0-2C4B-81FF-15476D56928B}" type="parTrans" cxnId="{5EAD634C-3C10-FC44-B060-D2CAC071BD0C}">
      <dgm:prSet/>
      <dgm:spPr/>
      <dgm:t>
        <a:bodyPr/>
        <a:lstStyle/>
        <a:p>
          <a:endParaRPr lang="en-US"/>
        </a:p>
      </dgm:t>
    </dgm:pt>
    <dgm:pt modelId="{35525E12-29EB-3841-93BF-D6554A4281AA}" type="sibTrans" cxnId="{5EAD634C-3C10-FC44-B060-D2CAC071BD0C}">
      <dgm:prSet/>
      <dgm:spPr/>
      <dgm:t>
        <a:bodyPr/>
        <a:lstStyle/>
        <a:p>
          <a:endParaRPr lang="en-US"/>
        </a:p>
      </dgm:t>
    </dgm:pt>
    <dgm:pt modelId="{FD70A3EB-64BD-B940-B3FB-DD88970EC365}">
      <dgm:prSet phldrT="[Text]"/>
      <dgm:spPr/>
      <dgm:t>
        <a:bodyPr/>
        <a:lstStyle/>
        <a:p>
          <a:r>
            <a:rPr lang="en-US"/>
            <a:t>Incorporate GO parser modules</a:t>
          </a:r>
        </a:p>
      </dgm:t>
    </dgm:pt>
    <dgm:pt modelId="{F37E0BDF-C56E-0046-B1EE-935D2D859E13}" type="parTrans" cxnId="{2F71B4D0-A06B-644D-85A8-7ABE356D6AB9}">
      <dgm:prSet/>
      <dgm:spPr/>
      <dgm:t>
        <a:bodyPr/>
        <a:lstStyle/>
        <a:p>
          <a:endParaRPr lang="en-US"/>
        </a:p>
      </dgm:t>
    </dgm:pt>
    <dgm:pt modelId="{8E8D30D4-70A5-684C-AD0F-57063CA8B371}" type="sibTrans" cxnId="{2F71B4D0-A06B-644D-85A8-7ABE356D6AB9}">
      <dgm:prSet/>
      <dgm:spPr/>
      <dgm:t>
        <a:bodyPr/>
        <a:lstStyle/>
        <a:p>
          <a:endParaRPr lang="en-US"/>
        </a:p>
      </dgm:t>
    </dgm:pt>
    <dgm:pt modelId="{1EE416A8-6050-414A-AF1C-E3A2FDFB9FAA}">
      <dgm:prSet phldrT="[Text]"/>
      <dgm:spPr/>
      <dgm:t>
        <a:bodyPr/>
        <a:lstStyle/>
        <a:p>
          <a:r>
            <a:rPr lang="en-US"/>
            <a:t>from </a:t>
          </a:r>
          <a:r>
            <a:rPr lang="en-US" err="1"/>
            <a:t>BIOpython</a:t>
          </a:r>
          <a:endParaRPr lang="en-US"/>
        </a:p>
      </dgm:t>
    </dgm:pt>
    <dgm:pt modelId="{E8B627E3-79E4-4E4E-BE90-DE3D4A424437}" type="parTrans" cxnId="{2061CA2B-63CF-0343-9AA1-A80B9DDC0375}">
      <dgm:prSet/>
      <dgm:spPr/>
      <dgm:t>
        <a:bodyPr/>
        <a:lstStyle/>
        <a:p>
          <a:endParaRPr lang="en-US"/>
        </a:p>
      </dgm:t>
    </dgm:pt>
    <dgm:pt modelId="{0D757D9A-F68B-6B48-997B-9E275FCC30F1}" type="sibTrans" cxnId="{2061CA2B-63CF-0343-9AA1-A80B9DDC0375}">
      <dgm:prSet/>
      <dgm:spPr/>
      <dgm:t>
        <a:bodyPr/>
        <a:lstStyle/>
        <a:p>
          <a:endParaRPr lang="en-US"/>
        </a:p>
      </dgm:t>
    </dgm:pt>
    <dgm:pt modelId="{8B0B9C7E-9398-E742-B77A-01E2F56F1F49}">
      <dgm:prSet phldrT="[Text]"/>
      <dgm:spPr/>
      <dgm:t>
        <a:bodyPr/>
        <a:lstStyle/>
        <a:p>
          <a:r>
            <a:rPr lang="en-US"/>
            <a:t>DNA vs protein</a:t>
          </a:r>
        </a:p>
      </dgm:t>
    </dgm:pt>
    <dgm:pt modelId="{7586D4A7-6D1E-C845-AE94-A39DBB1508F4}" type="parTrans" cxnId="{36ED30AC-6992-AD4F-816F-A7C85A105C88}">
      <dgm:prSet/>
      <dgm:spPr/>
      <dgm:t>
        <a:bodyPr/>
        <a:lstStyle/>
        <a:p>
          <a:endParaRPr lang="en-US"/>
        </a:p>
      </dgm:t>
    </dgm:pt>
    <dgm:pt modelId="{5DF18232-1E32-1B4D-8713-7B72C6B73C6F}" type="sibTrans" cxnId="{36ED30AC-6992-AD4F-816F-A7C85A105C88}">
      <dgm:prSet/>
      <dgm:spPr/>
      <dgm:t>
        <a:bodyPr/>
        <a:lstStyle/>
        <a:p>
          <a:endParaRPr lang="en-US"/>
        </a:p>
      </dgm:t>
    </dgm:pt>
    <dgm:pt modelId="{9E4F6689-7366-8945-8969-588321BEA032}">
      <dgm:prSet phldrT="[Text]"/>
      <dgm:spPr/>
      <dgm:t>
        <a:bodyPr/>
        <a:lstStyle/>
        <a:p>
          <a:endParaRPr lang="en-US"/>
        </a:p>
      </dgm:t>
    </dgm:pt>
    <dgm:pt modelId="{2DA0D505-8150-7A47-9988-37DAD90CD747}" type="parTrans" cxnId="{FA5F9B43-3271-6E44-B202-EC98B22B67DC}">
      <dgm:prSet/>
      <dgm:spPr/>
      <dgm:t>
        <a:bodyPr/>
        <a:lstStyle/>
        <a:p>
          <a:endParaRPr lang="en-US"/>
        </a:p>
      </dgm:t>
    </dgm:pt>
    <dgm:pt modelId="{073FDE91-8F01-984B-AA74-A7F3EF7BC33C}" type="sibTrans" cxnId="{FA5F9B43-3271-6E44-B202-EC98B22B67DC}">
      <dgm:prSet/>
      <dgm:spPr/>
      <dgm:t>
        <a:bodyPr/>
        <a:lstStyle/>
        <a:p>
          <a:endParaRPr lang="en-US"/>
        </a:p>
      </dgm:t>
    </dgm:pt>
    <dgm:pt modelId="{6467D0C2-A0BE-F74A-B60D-7E2CED029016}">
      <dgm:prSet phldrT="[Text]"/>
      <dgm:spPr/>
      <dgm:t>
        <a:bodyPr/>
        <a:lstStyle/>
        <a:p>
          <a:endParaRPr lang="en-US"/>
        </a:p>
      </dgm:t>
    </dgm:pt>
    <dgm:pt modelId="{018D00D9-5F73-5E46-9D6A-3A06CE665A50}" type="parTrans" cxnId="{6C688BC3-D2ED-2349-BC8D-E819BFB55708}">
      <dgm:prSet/>
      <dgm:spPr/>
      <dgm:t>
        <a:bodyPr/>
        <a:lstStyle/>
        <a:p>
          <a:endParaRPr lang="en-US"/>
        </a:p>
      </dgm:t>
    </dgm:pt>
    <dgm:pt modelId="{6DDB99B5-776A-8C45-A26C-E003E92452AD}" type="sibTrans" cxnId="{6C688BC3-D2ED-2349-BC8D-E819BFB55708}">
      <dgm:prSet/>
      <dgm:spPr/>
      <dgm:t>
        <a:bodyPr/>
        <a:lstStyle/>
        <a:p>
          <a:endParaRPr lang="en-US"/>
        </a:p>
      </dgm:t>
    </dgm:pt>
    <dgm:pt modelId="{5319589E-94FE-5548-A25B-18B4D34AF4FB}">
      <dgm:prSet phldrT="[Text]"/>
      <dgm:spPr/>
      <dgm:t>
        <a:bodyPr/>
        <a:lstStyle/>
        <a:p>
          <a:endParaRPr lang="en-US"/>
        </a:p>
      </dgm:t>
    </dgm:pt>
    <dgm:pt modelId="{4FDB5747-8F4F-1C42-B602-E59559022193}" type="parTrans" cxnId="{30AB9537-E975-7341-ADE5-7FE0D67CE81D}">
      <dgm:prSet/>
      <dgm:spPr/>
      <dgm:t>
        <a:bodyPr/>
        <a:lstStyle/>
        <a:p>
          <a:endParaRPr lang="en-US"/>
        </a:p>
      </dgm:t>
    </dgm:pt>
    <dgm:pt modelId="{E0B649F7-2055-DE43-8891-BB2544251285}" type="sibTrans" cxnId="{30AB9537-E975-7341-ADE5-7FE0D67CE81D}">
      <dgm:prSet/>
      <dgm:spPr/>
      <dgm:t>
        <a:bodyPr/>
        <a:lstStyle/>
        <a:p>
          <a:endParaRPr lang="en-US"/>
        </a:p>
      </dgm:t>
    </dgm:pt>
    <dgm:pt modelId="{10E25AE0-FF34-ED46-9E1E-D30CA28FDDAC}">
      <dgm:prSet phldrT="[Text]"/>
      <dgm:spPr/>
      <dgm:t>
        <a:bodyPr/>
        <a:lstStyle/>
        <a:p>
          <a:r>
            <a:rPr lang="en-US"/>
            <a:t>Allotted CPU time for BLAST</a:t>
          </a:r>
        </a:p>
      </dgm:t>
    </dgm:pt>
    <dgm:pt modelId="{49802DF8-CF3F-5949-9298-9B37969A3434}" type="parTrans" cxnId="{DB1EF72C-31C3-EB4D-9C35-75F7A71A9F6A}">
      <dgm:prSet/>
      <dgm:spPr/>
      <dgm:t>
        <a:bodyPr/>
        <a:lstStyle/>
        <a:p>
          <a:endParaRPr lang="en-US"/>
        </a:p>
      </dgm:t>
    </dgm:pt>
    <dgm:pt modelId="{F06FF83F-A75C-B14A-952A-48B183B5B7E3}" type="sibTrans" cxnId="{DB1EF72C-31C3-EB4D-9C35-75F7A71A9F6A}">
      <dgm:prSet/>
      <dgm:spPr/>
      <dgm:t>
        <a:bodyPr/>
        <a:lstStyle/>
        <a:p>
          <a:endParaRPr lang="en-US"/>
        </a:p>
      </dgm:t>
    </dgm:pt>
    <dgm:pt modelId="{BC057FB9-FCBB-B742-B048-0812ACE21AA6}">
      <dgm:prSet phldrT="[Text]"/>
      <dgm:spPr/>
      <dgm:t>
        <a:bodyPr/>
        <a:lstStyle/>
        <a:p>
          <a:endParaRPr lang="en-US"/>
        </a:p>
      </dgm:t>
    </dgm:pt>
    <dgm:pt modelId="{8B3A4BBD-3336-C04B-86FD-B1FE77A2D4B8}" type="parTrans" cxnId="{3D5A41E3-450B-D247-9EC2-D1A6A2C02EDC}">
      <dgm:prSet/>
      <dgm:spPr/>
      <dgm:t>
        <a:bodyPr/>
        <a:lstStyle/>
        <a:p>
          <a:endParaRPr lang="en-US"/>
        </a:p>
      </dgm:t>
    </dgm:pt>
    <dgm:pt modelId="{5C08C7C9-6A0B-3341-979B-8626DCE97FEB}" type="sibTrans" cxnId="{3D5A41E3-450B-D247-9EC2-D1A6A2C02EDC}">
      <dgm:prSet/>
      <dgm:spPr/>
      <dgm:t>
        <a:bodyPr/>
        <a:lstStyle/>
        <a:p>
          <a:endParaRPr lang="en-US"/>
        </a:p>
      </dgm:t>
    </dgm:pt>
    <dgm:pt modelId="{1586A86E-B0DF-6B43-A119-D2C5F34C98CC}" type="pres">
      <dgm:prSet presAssocID="{7D23BD5F-8797-FB40-8279-16573CECBA83}" presName="Name0" presStyleCnt="0">
        <dgm:presLayoutVars>
          <dgm:dir/>
          <dgm:animLvl val="lvl"/>
          <dgm:resizeHandles val="exact"/>
        </dgm:presLayoutVars>
      </dgm:prSet>
      <dgm:spPr/>
    </dgm:pt>
    <dgm:pt modelId="{F6A4F65E-7351-EB40-9FCD-FC45568C331E}" type="pres">
      <dgm:prSet presAssocID="{ABB70163-5BEF-5848-9331-63E1CEDCAED7}" presName="composite" presStyleCnt="0"/>
      <dgm:spPr/>
    </dgm:pt>
    <dgm:pt modelId="{A2ED1F89-7288-1E42-9CF9-04C4E252E44D}" type="pres">
      <dgm:prSet presAssocID="{ABB70163-5BEF-5848-9331-63E1CEDCAED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F46734F-E41E-E84D-88BA-C71E29BA7704}" type="pres">
      <dgm:prSet presAssocID="{ABB70163-5BEF-5848-9331-63E1CEDCAED7}" presName="desTx" presStyleLbl="alignAccFollowNode1" presStyleIdx="0" presStyleCnt="2">
        <dgm:presLayoutVars>
          <dgm:bulletEnabled val="1"/>
        </dgm:presLayoutVars>
      </dgm:prSet>
      <dgm:spPr/>
    </dgm:pt>
    <dgm:pt modelId="{77FBD5AB-61FF-C148-9329-9944865E21A6}" type="pres">
      <dgm:prSet presAssocID="{52C4602E-CE11-7B44-8AF7-AB22FA9A680F}" presName="space" presStyleCnt="0"/>
      <dgm:spPr/>
    </dgm:pt>
    <dgm:pt modelId="{447BCAD8-1440-BE4C-844B-6567AD74FAD9}" type="pres">
      <dgm:prSet presAssocID="{090C9455-A566-B444-92F2-CADD1DFEE605}" presName="composite" presStyleCnt="0"/>
      <dgm:spPr/>
    </dgm:pt>
    <dgm:pt modelId="{A4DA1343-43FD-EA44-99A1-EB38BFE3030B}" type="pres">
      <dgm:prSet presAssocID="{090C9455-A566-B444-92F2-CADD1DFEE60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2328630-9582-7343-87E5-FA200FE15E7A}" type="pres">
      <dgm:prSet presAssocID="{090C9455-A566-B444-92F2-CADD1DFEE60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DAE8800-BC8C-EB42-85A0-AC66ABE86826}" type="presOf" srcId="{F80F9BED-3556-A945-A490-1C4BC4D9F712}" destId="{CF46734F-E41E-E84D-88BA-C71E29BA7704}" srcOrd="0" destOrd="5" presId="urn:microsoft.com/office/officeart/2005/8/layout/hList1"/>
    <dgm:cxn modelId="{6F01CD07-BCD7-D74C-A4FC-FC16E80BAB44}" type="presOf" srcId="{8B0B9C7E-9398-E742-B77A-01E2F56F1F49}" destId="{CF46734F-E41E-E84D-88BA-C71E29BA7704}" srcOrd="0" destOrd="1" presId="urn:microsoft.com/office/officeart/2005/8/layout/hList1"/>
    <dgm:cxn modelId="{370C9A16-827B-6843-BD86-7CB5AF88DC96}" srcId="{5BB20B75-FAB0-1947-B3B5-7E7DED20233F}" destId="{20D95F59-4761-BE4F-ACBC-CF5913DA2F97}" srcOrd="0" destOrd="0" parTransId="{31E280FC-CBDE-D847-A523-73BAF7236155}" sibTransId="{67390A7C-F64D-7C44-9A40-C26F58FAED57}"/>
    <dgm:cxn modelId="{1827B826-97A8-B747-A930-5308CD195D9D}" srcId="{5BB20B75-FAB0-1947-B3B5-7E7DED20233F}" destId="{9F744A00-7DC6-4E4D-AA0B-98C7AF58BE76}" srcOrd="1" destOrd="0" parTransId="{C017CE2D-308F-5743-B263-3D2385F20160}" sibTransId="{4E23B1AA-CCD9-AE41-8A12-2900821E08EC}"/>
    <dgm:cxn modelId="{5203D329-AECA-E947-A634-398BCC38BBAE}" type="presOf" srcId="{FD70A3EB-64BD-B940-B3FB-DD88970EC365}" destId="{D2328630-9582-7343-87E5-FA200FE15E7A}" srcOrd="0" destOrd="5" presId="urn:microsoft.com/office/officeart/2005/8/layout/hList1"/>
    <dgm:cxn modelId="{2061CA2B-63CF-0343-9AA1-A80B9DDC0375}" srcId="{FD70A3EB-64BD-B940-B3FB-DD88970EC365}" destId="{1EE416A8-6050-414A-AF1C-E3A2FDFB9FAA}" srcOrd="0" destOrd="0" parTransId="{E8B627E3-79E4-4E4E-BE90-DE3D4A424437}" sibTransId="{0D757D9A-F68B-6B48-997B-9E275FCC30F1}"/>
    <dgm:cxn modelId="{DB1EF72C-31C3-EB4D-9C35-75F7A71A9F6A}" srcId="{ABB70163-5BEF-5848-9331-63E1CEDCAED7}" destId="{10E25AE0-FF34-ED46-9E1E-D30CA28FDDAC}" srcOrd="8" destOrd="0" parTransId="{49802DF8-CF3F-5949-9298-9B37969A3434}" sibTransId="{F06FF83F-A75C-B14A-952A-48B183B5B7E3}"/>
    <dgm:cxn modelId="{39784732-057C-CA45-9319-506ABFEDE00B}" type="presOf" srcId="{6467D0C2-A0BE-F74A-B60D-7E2CED029016}" destId="{CF46734F-E41E-E84D-88BA-C71E29BA7704}" srcOrd="0" destOrd="6" presId="urn:microsoft.com/office/officeart/2005/8/layout/hList1"/>
    <dgm:cxn modelId="{CA672534-19A2-FC46-A080-CE47B98732AB}" type="presOf" srcId="{9F744A00-7DC6-4E4D-AA0B-98C7AF58BE76}" destId="{D2328630-9582-7343-87E5-FA200FE15E7A}" srcOrd="0" destOrd="3" presId="urn:microsoft.com/office/officeart/2005/8/layout/hList1"/>
    <dgm:cxn modelId="{EC892F36-B6BB-3F4A-8F08-E4C804F9365B}" srcId="{090C9455-A566-B444-92F2-CADD1DFEE605}" destId="{5BB20B75-FAB0-1947-B3B5-7E7DED20233F}" srcOrd="1" destOrd="0" parTransId="{7507B0ED-2CA6-EC47-A811-BD09E9E067EE}" sibTransId="{4E92C73F-C98B-1340-92F2-5ED6DB42BC6F}"/>
    <dgm:cxn modelId="{30AB9537-E975-7341-ADE5-7FE0D67CE81D}" srcId="{ABB70163-5BEF-5848-9331-63E1CEDCAED7}" destId="{5319589E-94FE-5548-A25B-18B4D34AF4FB}" srcOrd="1" destOrd="0" parTransId="{4FDB5747-8F4F-1C42-B602-E59559022193}" sibTransId="{E0B649F7-2055-DE43-8891-BB2544251285}"/>
    <dgm:cxn modelId="{BCAE7D3E-B49B-3847-AE6B-CEB0DEA2C538}" srcId="{7D23BD5F-8797-FB40-8279-16573CECBA83}" destId="{ABB70163-5BEF-5848-9331-63E1CEDCAED7}" srcOrd="0" destOrd="0" parTransId="{6749DDA0-663C-494C-9DAF-F01A6C9C4956}" sibTransId="{52C4602E-CE11-7B44-8AF7-AB22FA9A680F}"/>
    <dgm:cxn modelId="{BE8F813F-B472-B64E-A3FC-0184154C8B5B}" type="presOf" srcId="{CFE8D9C7-B2C8-8940-9ABF-252186669B68}" destId="{CF46734F-E41E-E84D-88BA-C71E29BA7704}" srcOrd="0" destOrd="7" presId="urn:microsoft.com/office/officeart/2005/8/layout/hList1"/>
    <dgm:cxn modelId="{F8BE7440-2A11-3A43-B622-F3F123A96634}" type="presOf" srcId="{7D23BD5F-8797-FB40-8279-16573CECBA83}" destId="{1586A86E-B0DF-6B43-A119-D2C5F34C98CC}" srcOrd="0" destOrd="0" presId="urn:microsoft.com/office/officeart/2005/8/layout/hList1"/>
    <dgm:cxn modelId="{FA5F9B43-3271-6E44-B202-EC98B22B67DC}" srcId="{ABB70163-5BEF-5848-9331-63E1CEDCAED7}" destId="{9E4F6689-7366-8945-8969-588321BEA032}" srcOrd="3" destOrd="0" parTransId="{2DA0D505-8150-7A47-9988-37DAD90CD747}" sibTransId="{073FDE91-8F01-984B-AA74-A7F3EF7BC33C}"/>
    <dgm:cxn modelId="{5EAD634C-3C10-FC44-B060-D2CAC071BD0C}" srcId="{090C9455-A566-B444-92F2-CADD1DFEE605}" destId="{1D8473B1-7CBC-7242-ABF3-B1E2C2F1529B}" srcOrd="2" destOrd="0" parTransId="{03C46D46-C4C0-2C4B-81FF-15476D56928B}" sibTransId="{35525E12-29EB-3841-93BF-D6554A4281AA}"/>
    <dgm:cxn modelId="{AFCD6357-9B50-8040-A157-AF441AF63CB8}" type="presOf" srcId="{5319589E-94FE-5548-A25B-18B4D34AF4FB}" destId="{CF46734F-E41E-E84D-88BA-C71E29BA7704}" srcOrd="0" destOrd="2" presId="urn:microsoft.com/office/officeart/2005/8/layout/hList1"/>
    <dgm:cxn modelId="{A044715A-9EAC-F649-922A-4DBEC677CC84}" type="presOf" srcId="{20D95F59-4761-BE4F-ACBC-CF5913DA2F97}" destId="{D2328630-9582-7343-87E5-FA200FE15E7A}" srcOrd="0" destOrd="2" presId="urn:microsoft.com/office/officeart/2005/8/layout/hList1"/>
    <dgm:cxn modelId="{2FD38E63-1EEA-FF4D-A1E2-956C2B3FEEDF}" type="presOf" srcId="{B709205A-D65B-2E44-850B-EAF9A7866AB9}" destId="{CF46734F-E41E-E84D-88BA-C71E29BA7704}" srcOrd="0" destOrd="3" presId="urn:microsoft.com/office/officeart/2005/8/layout/hList1"/>
    <dgm:cxn modelId="{70D6E464-CE75-4845-B359-801FFD2A9F39}" type="presOf" srcId="{9E4F6689-7366-8945-8969-588321BEA032}" destId="{CF46734F-E41E-E84D-88BA-C71E29BA7704}" srcOrd="0" destOrd="4" presId="urn:microsoft.com/office/officeart/2005/8/layout/hList1"/>
    <dgm:cxn modelId="{C2325F6D-C0BB-054B-9A68-D244BAA79861}" srcId="{ABB70163-5BEF-5848-9331-63E1CEDCAED7}" destId="{B709205A-D65B-2E44-850B-EAF9A7866AB9}" srcOrd="2" destOrd="0" parTransId="{B9B40E36-7F5B-F940-921E-537F3E25A65D}" sibTransId="{3D2B3C04-9B68-F545-83DA-53EEAD896C08}"/>
    <dgm:cxn modelId="{87997D76-2E1A-8E4D-80A5-33CE5D376AB2}" type="presOf" srcId="{090C9455-A566-B444-92F2-CADD1DFEE605}" destId="{A4DA1343-43FD-EA44-99A1-EB38BFE3030B}" srcOrd="0" destOrd="0" presId="urn:microsoft.com/office/officeart/2005/8/layout/hList1"/>
    <dgm:cxn modelId="{E1561277-7A4A-3E42-B9F3-7902A283851C}" type="presOf" srcId="{ABB70163-5BEF-5848-9331-63E1CEDCAED7}" destId="{A2ED1F89-7288-1E42-9CF9-04C4E252E44D}" srcOrd="0" destOrd="0" presId="urn:microsoft.com/office/officeart/2005/8/layout/hList1"/>
    <dgm:cxn modelId="{89CBFA78-474F-EB40-95EE-9AA94E407A2D}" type="presOf" srcId="{10E25AE0-FF34-ED46-9E1E-D30CA28FDDAC}" destId="{CF46734F-E41E-E84D-88BA-C71E29BA7704}" srcOrd="0" destOrd="9" presId="urn:microsoft.com/office/officeart/2005/8/layout/hList1"/>
    <dgm:cxn modelId="{B5E64F7D-D395-724B-8932-8C66C3D7B5BB}" srcId="{ABB70163-5BEF-5848-9331-63E1CEDCAED7}" destId="{D2E46867-3443-3F43-B5CF-417DFF0221C1}" srcOrd="0" destOrd="0" parTransId="{F1BB051E-ED97-AC4E-B284-BE2B8FD7D3DF}" sibTransId="{2B9490DD-24E6-3F44-81C8-46A065D1A54E}"/>
    <dgm:cxn modelId="{F27A1E92-8365-5448-A6DB-058D6D3C1FD5}" srcId="{ABB70163-5BEF-5848-9331-63E1CEDCAED7}" destId="{CFE8D9C7-B2C8-8940-9ABF-252186669B68}" srcOrd="6" destOrd="0" parTransId="{D5E7BF44-9DA3-8C4A-BFE6-0B3612E6EC32}" sibTransId="{7BAAC963-0CE7-284B-9896-DB48DCB04F30}"/>
    <dgm:cxn modelId="{626E6099-C2C3-EF4F-9560-B65EAAE5B416}" type="presOf" srcId="{1D8473B1-7CBC-7242-ABF3-B1E2C2F1529B}" destId="{D2328630-9582-7343-87E5-FA200FE15E7A}" srcOrd="0" destOrd="4" presId="urn:microsoft.com/office/officeart/2005/8/layout/hList1"/>
    <dgm:cxn modelId="{AF92D8A2-2464-6C49-B142-F01F6DA04C13}" type="presOf" srcId="{F62FECB7-7791-1848-8555-9368A80F90AE}" destId="{D2328630-9582-7343-87E5-FA200FE15E7A}" srcOrd="0" destOrd="0" presId="urn:microsoft.com/office/officeart/2005/8/layout/hList1"/>
    <dgm:cxn modelId="{334068A9-FDD9-F148-92A3-75544A02CFB1}" srcId="{090C9455-A566-B444-92F2-CADD1DFEE605}" destId="{F62FECB7-7791-1848-8555-9368A80F90AE}" srcOrd="0" destOrd="0" parTransId="{FFFE62AA-1E51-044E-A257-1992C7C6D1BA}" sibTransId="{1A46FDDC-E76E-D947-B528-56BC7BBEE7A6}"/>
    <dgm:cxn modelId="{36ED30AC-6992-AD4F-816F-A7C85A105C88}" srcId="{D2E46867-3443-3F43-B5CF-417DFF0221C1}" destId="{8B0B9C7E-9398-E742-B77A-01E2F56F1F49}" srcOrd="0" destOrd="0" parTransId="{7586D4A7-6D1E-C845-AE94-A39DBB1508F4}" sibTransId="{5DF18232-1E32-1B4D-8713-7B72C6B73C6F}"/>
    <dgm:cxn modelId="{C4B31CAD-0F65-4A4D-A45B-B936360FAFB2}" type="presOf" srcId="{BC057FB9-FCBB-B742-B048-0812ACE21AA6}" destId="{CF46734F-E41E-E84D-88BA-C71E29BA7704}" srcOrd="0" destOrd="8" presId="urn:microsoft.com/office/officeart/2005/8/layout/hList1"/>
    <dgm:cxn modelId="{9EABA2BD-45AD-5E40-B283-F487600A29DB}" srcId="{7D23BD5F-8797-FB40-8279-16573CECBA83}" destId="{090C9455-A566-B444-92F2-CADD1DFEE605}" srcOrd="1" destOrd="0" parTransId="{72BF1F13-590F-154B-B4CB-78296B6E892E}" sibTransId="{10523614-4C2D-2449-BCE3-F2D69161AF53}"/>
    <dgm:cxn modelId="{6C688BC3-D2ED-2349-BC8D-E819BFB55708}" srcId="{ABB70163-5BEF-5848-9331-63E1CEDCAED7}" destId="{6467D0C2-A0BE-F74A-B60D-7E2CED029016}" srcOrd="5" destOrd="0" parTransId="{018D00D9-5F73-5E46-9D6A-3A06CE665A50}" sibTransId="{6DDB99B5-776A-8C45-A26C-E003E92452AD}"/>
    <dgm:cxn modelId="{2F71B4D0-A06B-644D-85A8-7ABE356D6AB9}" srcId="{090C9455-A566-B444-92F2-CADD1DFEE605}" destId="{FD70A3EB-64BD-B940-B3FB-DD88970EC365}" srcOrd="3" destOrd="0" parTransId="{F37E0BDF-C56E-0046-B1EE-935D2D859E13}" sibTransId="{8E8D30D4-70A5-684C-AD0F-57063CA8B371}"/>
    <dgm:cxn modelId="{3D3009DE-5DB6-C142-9F30-36357308D8C7}" type="presOf" srcId="{D2E46867-3443-3F43-B5CF-417DFF0221C1}" destId="{CF46734F-E41E-E84D-88BA-C71E29BA7704}" srcOrd="0" destOrd="0" presId="urn:microsoft.com/office/officeart/2005/8/layout/hList1"/>
    <dgm:cxn modelId="{17FD7BE2-020B-9347-A17E-57053DEAEF68}" type="presOf" srcId="{1EE416A8-6050-414A-AF1C-E3A2FDFB9FAA}" destId="{D2328630-9582-7343-87E5-FA200FE15E7A}" srcOrd="0" destOrd="6" presId="urn:microsoft.com/office/officeart/2005/8/layout/hList1"/>
    <dgm:cxn modelId="{3D5A41E3-450B-D247-9EC2-D1A6A2C02EDC}" srcId="{ABB70163-5BEF-5848-9331-63E1CEDCAED7}" destId="{BC057FB9-FCBB-B742-B048-0812ACE21AA6}" srcOrd="7" destOrd="0" parTransId="{8B3A4BBD-3336-C04B-86FD-B1FE77A2D4B8}" sibTransId="{5C08C7C9-6A0B-3341-979B-8626DCE97FEB}"/>
    <dgm:cxn modelId="{976121E4-B990-A741-A40E-C9E3C710DB46}" type="presOf" srcId="{5BB20B75-FAB0-1947-B3B5-7E7DED20233F}" destId="{D2328630-9582-7343-87E5-FA200FE15E7A}" srcOrd="0" destOrd="1" presId="urn:microsoft.com/office/officeart/2005/8/layout/hList1"/>
    <dgm:cxn modelId="{9C954BFD-B260-D24C-B218-E98692EEF739}" srcId="{ABB70163-5BEF-5848-9331-63E1CEDCAED7}" destId="{F80F9BED-3556-A945-A490-1C4BC4D9F712}" srcOrd="4" destOrd="0" parTransId="{0EBDB391-9D2A-CE4B-B43B-1F0683EA476D}" sibTransId="{F6D3F669-F83A-A94F-A9DD-C018A21D4248}"/>
    <dgm:cxn modelId="{61A31B43-88D7-144C-B17C-DA0319BCBA6C}" type="presParOf" srcId="{1586A86E-B0DF-6B43-A119-D2C5F34C98CC}" destId="{F6A4F65E-7351-EB40-9FCD-FC45568C331E}" srcOrd="0" destOrd="0" presId="urn:microsoft.com/office/officeart/2005/8/layout/hList1"/>
    <dgm:cxn modelId="{F83FD3E0-0A2C-1E4F-BCAC-1102C92657BA}" type="presParOf" srcId="{F6A4F65E-7351-EB40-9FCD-FC45568C331E}" destId="{A2ED1F89-7288-1E42-9CF9-04C4E252E44D}" srcOrd="0" destOrd="0" presId="urn:microsoft.com/office/officeart/2005/8/layout/hList1"/>
    <dgm:cxn modelId="{B8BA3EB2-7B5B-5B44-85C7-97F7EE77B1C8}" type="presParOf" srcId="{F6A4F65E-7351-EB40-9FCD-FC45568C331E}" destId="{CF46734F-E41E-E84D-88BA-C71E29BA7704}" srcOrd="1" destOrd="0" presId="urn:microsoft.com/office/officeart/2005/8/layout/hList1"/>
    <dgm:cxn modelId="{A0D1971B-A588-E946-928E-0533EFA9D852}" type="presParOf" srcId="{1586A86E-B0DF-6B43-A119-D2C5F34C98CC}" destId="{77FBD5AB-61FF-C148-9329-9944865E21A6}" srcOrd="1" destOrd="0" presId="urn:microsoft.com/office/officeart/2005/8/layout/hList1"/>
    <dgm:cxn modelId="{4D353A7B-A105-6841-9588-5A5057D8F985}" type="presParOf" srcId="{1586A86E-B0DF-6B43-A119-D2C5F34C98CC}" destId="{447BCAD8-1440-BE4C-844B-6567AD74FAD9}" srcOrd="2" destOrd="0" presId="urn:microsoft.com/office/officeart/2005/8/layout/hList1"/>
    <dgm:cxn modelId="{A596BAE3-A054-2340-8784-6AD9680539AD}" type="presParOf" srcId="{447BCAD8-1440-BE4C-844B-6567AD74FAD9}" destId="{A4DA1343-43FD-EA44-99A1-EB38BFE3030B}" srcOrd="0" destOrd="0" presId="urn:microsoft.com/office/officeart/2005/8/layout/hList1"/>
    <dgm:cxn modelId="{E3B9B849-DEB0-274A-8632-F914869E8914}" type="presParOf" srcId="{447BCAD8-1440-BE4C-844B-6567AD74FAD9}" destId="{D2328630-9582-7343-87E5-FA200FE15E7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9C373-AB0F-1C48-BE81-9B552649C522}">
      <dsp:nvSpPr>
        <dsp:cNvPr id="0" name=""/>
        <dsp:cNvSpPr/>
      </dsp:nvSpPr>
      <dsp:spPr>
        <a:xfrm>
          <a:off x="0" y="113324"/>
          <a:ext cx="5735153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Problem</a:t>
          </a:r>
        </a:p>
      </dsp:txBody>
      <dsp:txXfrm>
        <a:off x="26930" y="140254"/>
        <a:ext cx="5681293" cy="497795"/>
      </dsp:txXfrm>
    </dsp:sp>
    <dsp:sp modelId="{C7407388-F8F5-0B4B-93B1-1298A3689E8E}">
      <dsp:nvSpPr>
        <dsp:cNvPr id="0" name=""/>
        <dsp:cNvSpPr/>
      </dsp:nvSpPr>
      <dsp:spPr>
        <a:xfrm>
          <a:off x="0" y="664979"/>
          <a:ext cx="5735153" cy="109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09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Determining the structural and functional annotations of a novel sequence requires use of multiple computational tools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/>
        </a:p>
      </dsp:txBody>
      <dsp:txXfrm>
        <a:off x="0" y="664979"/>
        <a:ext cx="5735153" cy="1095030"/>
      </dsp:txXfrm>
    </dsp:sp>
    <dsp:sp modelId="{73C7CD81-1643-EA4B-B63F-3A8ABC457704}">
      <dsp:nvSpPr>
        <dsp:cNvPr id="0" name=""/>
        <dsp:cNvSpPr/>
      </dsp:nvSpPr>
      <dsp:spPr>
        <a:xfrm>
          <a:off x="0" y="1760009"/>
          <a:ext cx="5735153" cy="551655"/>
        </a:xfrm>
        <a:prstGeom prst="roundRect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Goal</a:t>
          </a:r>
        </a:p>
      </dsp:txBody>
      <dsp:txXfrm>
        <a:off x="26930" y="1786939"/>
        <a:ext cx="5681293" cy="497795"/>
      </dsp:txXfrm>
    </dsp:sp>
    <dsp:sp modelId="{347C2EF3-B434-244F-8E17-739A0D8A7B35}">
      <dsp:nvSpPr>
        <dsp:cNvPr id="0" name=""/>
        <dsp:cNvSpPr/>
      </dsp:nvSpPr>
      <dsp:spPr>
        <a:xfrm>
          <a:off x="0" y="2311664"/>
          <a:ext cx="5735153" cy="856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09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ym typeface="Wingdings" pitchFamily="2" charset="2"/>
            </a:rPr>
            <a:t>Create a tool that can streamline structural &amp; functional annotation of a sequence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/>
        </a:p>
      </dsp:txBody>
      <dsp:txXfrm>
        <a:off x="0" y="2311664"/>
        <a:ext cx="5735153" cy="856980"/>
      </dsp:txXfrm>
    </dsp:sp>
    <dsp:sp modelId="{125FEDB6-4734-E547-96D5-5130728AEB38}">
      <dsp:nvSpPr>
        <dsp:cNvPr id="0" name=""/>
        <dsp:cNvSpPr/>
      </dsp:nvSpPr>
      <dsp:spPr>
        <a:xfrm>
          <a:off x="0" y="3168644"/>
          <a:ext cx="5735153" cy="551655"/>
        </a:xfrm>
        <a:prstGeom prst="round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Benefits</a:t>
          </a:r>
        </a:p>
      </dsp:txBody>
      <dsp:txXfrm>
        <a:off x="26930" y="3195574"/>
        <a:ext cx="5681293" cy="497795"/>
      </dsp:txXfrm>
    </dsp:sp>
    <dsp:sp modelId="{BCAE3382-4D65-C045-B37F-BC4FA9D2DE26}">
      <dsp:nvSpPr>
        <dsp:cNvPr id="0" name=""/>
        <dsp:cNvSpPr/>
      </dsp:nvSpPr>
      <dsp:spPr>
        <a:xfrm>
          <a:off x="0" y="3720299"/>
          <a:ext cx="5735153" cy="1404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09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Streamlines multiple algorithms and databases, increasing efficiency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Provides a user-friendly graphic user interface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Outputs a neat table with a downloadable .csv option</a:t>
          </a:r>
        </a:p>
      </dsp:txBody>
      <dsp:txXfrm>
        <a:off x="0" y="3720299"/>
        <a:ext cx="5735153" cy="1404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7E56A-56FC-064E-AA27-A323E9B51BFA}">
      <dsp:nvSpPr>
        <dsp:cNvPr id="0" name=""/>
        <dsp:cNvSpPr/>
      </dsp:nvSpPr>
      <dsp:spPr>
        <a:xfrm>
          <a:off x="1610" y="81911"/>
          <a:ext cx="2023377" cy="74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DNA Sequence Provided</a:t>
          </a:r>
        </a:p>
      </dsp:txBody>
      <dsp:txXfrm>
        <a:off x="1610" y="81911"/>
        <a:ext cx="2023377" cy="496730"/>
      </dsp:txXfrm>
    </dsp:sp>
    <dsp:sp modelId="{2170C4B8-86C3-4645-8FE4-2B3AE6F740C2}">
      <dsp:nvSpPr>
        <dsp:cNvPr id="0" name=""/>
        <dsp:cNvSpPr/>
      </dsp:nvSpPr>
      <dsp:spPr>
        <a:xfrm>
          <a:off x="416036" y="578642"/>
          <a:ext cx="2023377" cy="1544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Can either be typed in entry box or FASTA file submitted</a:t>
          </a:r>
        </a:p>
      </dsp:txBody>
      <dsp:txXfrm>
        <a:off x="461270" y="623876"/>
        <a:ext cx="1932909" cy="1453932"/>
      </dsp:txXfrm>
    </dsp:sp>
    <dsp:sp modelId="{295D1249-737D-2447-B9FB-2AEEF7020401}">
      <dsp:nvSpPr>
        <dsp:cNvPr id="0" name=""/>
        <dsp:cNvSpPr/>
      </dsp:nvSpPr>
      <dsp:spPr>
        <a:xfrm>
          <a:off x="2331724" y="78395"/>
          <a:ext cx="650281" cy="503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31724" y="179147"/>
        <a:ext cx="499152" cy="302258"/>
      </dsp:txXfrm>
    </dsp:sp>
    <dsp:sp modelId="{568DF2E2-8EA1-7244-A508-97EE8E8645F4}">
      <dsp:nvSpPr>
        <dsp:cNvPr id="0" name=""/>
        <dsp:cNvSpPr/>
      </dsp:nvSpPr>
      <dsp:spPr>
        <a:xfrm>
          <a:off x="3251935" y="81911"/>
          <a:ext cx="2023377" cy="74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BLAST Sequence</a:t>
          </a:r>
        </a:p>
      </dsp:txBody>
      <dsp:txXfrm>
        <a:off x="3251935" y="81911"/>
        <a:ext cx="2023377" cy="496730"/>
      </dsp:txXfrm>
    </dsp:sp>
    <dsp:sp modelId="{4847378C-4682-A04B-A2CA-2E48C99CBF48}">
      <dsp:nvSpPr>
        <dsp:cNvPr id="0" name=""/>
        <dsp:cNvSpPr/>
      </dsp:nvSpPr>
      <dsp:spPr>
        <a:xfrm>
          <a:off x="3666361" y="578642"/>
          <a:ext cx="2023377" cy="1544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Aligns DNA sequence with sequences in database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Parses results based on E-value (probability metric)</a:t>
          </a:r>
        </a:p>
      </dsp:txBody>
      <dsp:txXfrm>
        <a:off x="3711595" y="623876"/>
        <a:ext cx="1932909" cy="1453932"/>
      </dsp:txXfrm>
    </dsp:sp>
    <dsp:sp modelId="{509BA316-9E05-A247-A37A-A7B9B9675405}">
      <dsp:nvSpPr>
        <dsp:cNvPr id="0" name=""/>
        <dsp:cNvSpPr/>
      </dsp:nvSpPr>
      <dsp:spPr>
        <a:xfrm>
          <a:off x="5582049" y="78395"/>
          <a:ext cx="650281" cy="503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582049" y="179147"/>
        <a:ext cx="499152" cy="302258"/>
      </dsp:txXfrm>
    </dsp:sp>
    <dsp:sp modelId="{2FBC7E4F-16D9-4047-98CD-985BC5726F0C}">
      <dsp:nvSpPr>
        <dsp:cNvPr id="0" name=""/>
        <dsp:cNvSpPr/>
      </dsp:nvSpPr>
      <dsp:spPr>
        <a:xfrm>
          <a:off x="6502260" y="81911"/>
          <a:ext cx="2023377" cy="74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Query BLAST Results</a:t>
          </a:r>
        </a:p>
      </dsp:txBody>
      <dsp:txXfrm>
        <a:off x="6502260" y="81911"/>
        <a:ext cx="2023377" cy="496730"/>
      </dsp:txXfrm>
    </dsp:sp>
    <dsp:sp modelId="{6D697410-C075-9444-AE93-437DE76D9A0B}">
      <dsp:nvSpPr>
        <dsp:cNvPr id="0" name=""/>
        <dsp:cNvSpPr/>
      </dsp:nvSpPr>
      <dsp:spPr>
        <a:xfrm>
          <a:off x="6916686" y="578642"/>
          <a:ext cx="2023377" cy="1544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ID GO terms (and their descriptions) relevant to each nucleotide "hit"</a:t>
          </a:r>
        </a:p>
      </dsp:txBody>
      <dsp:txXfrm>
        <a:off x="6961920" y="623876"/>
        <a:ext cx="1932909" cy="1453932"/>
      </dsp:txXfrm>
    </dsp:sp>
    <dsp:sp modelId="{20DD7A3F-8C29-2744-AE91-C2DB1BC6D89E}">
      <dsp:nvSpPr>
        <dsp:cNvPr id="0" name=""/>
        <dsp:cNvSpPr/>
      </dsp:nvSpPr>
      <dsp:spPr>
        <a:xfrm>
          <a:off x="8832374" y="78395"/>
          <a:ext cx="650281" cy="503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832374" y="179147"/>
        <a:ext cx="499152" cy="302258"/>
      </dsp:txXfrm>
    </dsp:sp>
    <dsp:sp modelId="{39385FEE-FDB6-964A-93EF-AC7129A812D3}">
      <dsp:nvSpPr>
        <dsp:cNvPr id="0" name=""/>
        <dsp:cNvSpPr/>
      </dsp:nvSpPr>
      <dsp:spPr>
        <a:xfrm>
          <a:off x="9752585" y="81911"/>
          <a:ext cx="2023377" cy="7450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Final </a:t>
          </a:r>
          <a:r>
            <a:rPr lang="en-US" sz="1300" kern="1200" err="1"/>
            <a:t>DataFrame</a:t>
          </a:r>
          <a:endParaRPr lang="en-US" sz="1300" kern="1200"/>
        </a:p>
      </dsp:txBody>
      <dsp:txXfrm>
        <a:off x="9752585" y="81911"/>
        <a:ext cx="2023377" cy="496730"/>
      </dsp:txXfrm>
    </dsp:sp>
    <dsp:sp modelId="{2F24ED35-552A-A247-840C-FD1905CDDC14}">
      <dsp:nvSpPr>
        <dsp:cNvPr id="0" name=""/>
        <dsp:cNvSpPr/>
      </dsp:nvSpPr>
      <dsp:spPr>
        <a:xfrm>
          <a:off x="10167011" y="578642"/>
          <a:ext cx="2023377" cy="1544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Outputted to GUI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Can be saved as a .csv file</a:t>
          </a:r>
        </a:p>
      </dsp:txBody>
      <dsp:txXfrm>
        <a:off x="10212245" y="623876"/>
        <a:ext cx="1932909" cy="1453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D1F89-7288-1E42-9CF9-04C4E252E44D}">
      <dsp:nvSpPr>
        <dsp:cNvPr id="0" name=""/>
        <dsp:cNvSpPr/>
      </dsp:nvSpPr>
      <dsp:spPr>
        <a:xfrm>
          <a:off x="45" y="398847"/>
          <a:ext cx="4365606" cy="724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Limitations</a:t>
          </a:r>
        </a:p>
      </dsp:txBody>
      <dsp:txXfrm>
        <a:off x="45" y="398847"/>
        <a:ext cx="4365606" cy="724170"/>
      </dsp:txXfrm>
    </dsp:sp>
    <dsp:sp modelId="{CF46734F-E41E-E84D-88BA-C71E29BA7704}">
      <dsp:nvSpPr>
        <dsp:cNvPr id="0" name=""/>
        <dsp:cNvSpPr/>
      </dsp:nvSpPr>
      <dsp:spPr>
        <a:xfrm>
          <a:off x="45" y="1123018"/>
          <a:ext cx="4365606" cy="47433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Choice of biological molecule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DNA vs protein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File sizes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Time efficiency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Some web dependency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Allotted CPU time for BLAST</a:t>
          </a:r>
        </a:p>
      </dsp:txBody>
      <dsp:txXfrm>
        <a:off x="45" y="1123018"/>
        <a:ext cx="4365606" cy="4743360"/>
      </dsp:txXfrm>
    </dsp:sp>
    <dsp:sp modelId="{A4DA1343-43FD-EA44-99A1-EB38BFE3030B}">
      <dsp:nvSpPr>
        <dsp:cNvPr id="0" name=""/>
        <dsp:cNvSpPr/>
      </dsp:nvSpPr>
      <dsp:spPr>
        <a:xfrm>
          <a:off x="4976837" y="398847"/>
          <a:ext cx="4365606" cy="724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Next Steps</a:t>
          </a:r>
        </a:p>
      </dsp:txBody>
      <dsp:txXfrm>
        <a:off x="4976837" y="398847"/>
        <a:ext cx="4365606" cy="724170"/>
      </dsp:txXfrm>
    </dsp:sp>
    <dsp:sp modelId="{D2328630-9582-7343-87E5-FA200FE15E7A}">
      <dsp:nvSpPr>
        <dsp:cNvPr id="0" name=""/>
        <dsp:cNvSpPr/>
      </dsp:nvSpPr>
      <dsp:spPr>
        <a:xfrm>
          <a:off x="4976837" y="1123018"/>
          <a:ext cx="4365606" cy="47433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Utilize protein/amino acid sequence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include more metrics from blast in output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E-value alone may not be enough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Adjust E-value threshold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Include option to upload sequence as FASTA file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Incorporate GO parser modules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from </a:t>
          </a:r>
          <a:r>
            <a:rPr lang="en-US" sz="2400" kern="1200" err="1"/>
            <a:t>BIOpython</a:t>
          </a:r>
          <a:endParaRPr lang="en-US" sz="2400" kern="1200"/>
        </a:p>
      </dsp:txBody>
      <dsp:txXfrm>
        <a:off x="4976837" y="1123018"/>
        <a:ext cx="4365606" cy="4743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2CA72-CB8C-F545-9CB2-8AD4DCC401C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54F98-4D5F-2F4C-A789-03565F2C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6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4F98-4D5F-2F4C-A789-03565F2C34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29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54F98-4D5F-2F4C-A789-03565F2C34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3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2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6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02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6023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4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75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18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1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45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9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8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4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1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80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CBA77C-00D4-C74A-BA66-9C99A2D580B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8EBF8-F855-6246-BA91-27AD442AD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12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urnals.plos.org/plosbiology/article?id=10.1371/journal.pbio.1002195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03.04283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14">
            <a:extLst>
              <a:ext uri="{FF2B5EF4-FFF2-40B4-BE49-F238E27FC236}">
                <a16:creationId xmlns:a16="http://schemas.microsoft.com/office/drawing/2014/main" id="{4FBF9101-F998-AE25-D4F6-09B6B82F1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7DFF0-C970-C0FE-9ED7-31877FE5E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432" y="1179095"/>
            <a:ext cx="11093116" cy="2658979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tx1"/>
                </a:solidFill>
              </a:rPr>
              <a:t>Rapid Structural &amp; Functional Annotation of a Gene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7EDEF-2684-5AE4-35B0-63BDBF2B8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8362"/>
            <a:ext cx="9144000" cy="130731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Kelvin </a:t>
            </a:r>
            <a:r>
              <a:rPr lang="en-US" b="1" err="1">
                <a:solidFill>
                  <a:schemeClr val="tx1"/>
                </a:solidFill>
              </a:rPr>
              <a:t>Koser</a:t>
            </a:r>
            <a:r>
              <a:rPr lang="en-US" b="1">
                <a:solidFill>
                  <a:schemeClr val="tx1"/>
                </a:solidFill>
              </a:rPr>
              <a:t> &amp; Michael Welsh</a:t>
            </a:r>
          </a:p>
          <a:p>
            <a:r>
              <a:rPr lang="en-US" b="1">
                <a:solidFill>
                  <a:schemeClr val="tx1"/>
                </a:solidFill>
              </a:rPr>
              <a:t>BMES 550</a:t>
            </a:r>
          </a:p>
          <a:p>
            <a:r>
              <a:rPr lang="en-US" b="1">
                <a:solidFill>
                  <a:schemeClr val="tx1"/>
                </a:solidFill>
              </a:rPr>
              <a:t>Fall 2022</a:t>
            </a:r>
          </a:p>
        </p:txBody>
      </p:sp>
    </p:spTree>
    <p:extLst>
      <p:ext uri="{BB962C8B-B14F-4D97-AF65-F5344CB8AC3E}">
        <p14:creationId xmlns:p14="http://schemas.microsoft.com/office/powerpoint/2010/main" val="145704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F297-FD35-33F9-24D1-8916710A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Software Design –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7C4C-9245-4137-2D66-D15DA892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Biopython</a:t>
            </a:r>
            <a:r>
              <a:rPr lang="en-US">
                <a:cs typeface="Calibri"/>
              </a:rPr>
              <a:t> -</a:t>
            </a:r>
            <a:r>
              <a:rPr lang="en-US">
                <a:ea typeface="+mn-lt"/>
                <a:cs typeface="+mn-lt"/>
              </a:rPr>
              <a:t> tools for biological computation, like BLAST</a:t>
            </a:r>
            <a:endParaRPr lang="en-US"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Goatools</a:t>
            </a:r>
            <a:r>
              <a:rPr lang="en-US">
                <a:ea typeface="+mn-lt"/>
                <a:cs typeface="+mn-lt"/>
              </a:rPr>
              <a:t> - GO term handling</a:t>
            </a:r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Sqlite3 - SQL interfacing variant</a:t>
            </a:r>
          </a:p>
          <a:p>
            <a:r>
              <a:rPr lang="en-US">
                <a:cs typeface="Calibri" panose="020F0502020204030204"/>
              </a:rPr>
              <a:t>Pandas - tabular data wrangling</a:t>
            </a:r>
          </a:p>
          <a:p>
            <a:r>
              <a:rPr lang="en-US" err="1">
                <a:cs typeface="Calibri" panose="020F0502020204030204"/>
              </a:rPr>
              <a:t>Numpy</a:t>
            </a:r>
            <a:r>
              <a:rPr lang="en-US">
                <a:cs typeface="Calibri" panose="020F0502020204030204"/>
              </a:rPr>
              <a:t> - fast numerical computation methods</a:t>
            </a:r>
          </a:p>
          <a:p>
            <a:r>
              <a:rPr lang="en-US" err="1">
                <a:cs typeface="Calibri" panose="020F0502020204030204"/>
              </a:rPr>
              <a:t>PySimpleGUI</a:t>
            </a:r>
            <a:r>
              <a:rPr lang="en-US">
                <a:cs typeface="Calibri" panose="020F0502020204030204"/>
              </a:rPr>
              <a:t> - lightweight wrapper built upon native </a:t>
            </a:r>
            <a:r>
              <a:rPr lang="en-US" err="1">
                <a:cs typeface="Calibri" panose="020F0502020204030204"/>
              </a:rPr>
              <a:t>Tkinter</a:t>
            </a:r>
            <a:r>
              <a:rPr lang="en-US">
                <a:cs typeface="Calibri" panose="020F0502020204030204"/>
              </a:rPr>
              <a:t> for GUIs</a:t>
            </a: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5831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F297-FD35-33F9-24D1-8916710A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Software Design – Frontend/Backend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7C4C-9245-4137-2D66-D15DA892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Frontend</a:t>
            </a:r>
            <a:endParaRPr lang="en-US">
              <a:cs typeface="Calibri"/>
            </a:endParaRPr>
          </a:p>
          <a:p>
            <a:pPr lvl="1" indent="-457200"/>
            <a:r>
              <a:rPr lang="en-US">
                <a:cs typeface="Calibri"/>
              </a:rPr>
              <a:t>Built using lightweight </a:t>
            </a:r>
            <a:r>
              <a:rPr lang="en-US" err="1">
                <a:cs typeface="Calibri"/>
              </a:rPr>
              <a:t>PySimpleGUI</a:t>
            </a:r>
            <a:r>
              <a:rPr lang="en-US">
                <a:cs typeface="Calibri"/>
              </a:rPr>
              <a:t> for easy installation via PIP/Conda</a:t>
            </a:r>
          </a:p>
          <a:p>
            <a:pPr lvl="1" indent="-457200"/>
            <a:r>
              <a:rPr lang="en-US">
                <a:cs typeface="Calibri"/>
              </a:rPr>
              <a:t>Main thread handles GUI-related tasks; separate thread made for backend processing if cache-miss</a:t>
            </a:r>
          </a:p>
          <a:p>
            <a:pPr lvl="1" indent="-457200"/>
            <a:r>
              <a:rPr lang="en-US">
                <a:cs typeface="Calibri"/>
              </a:rPr>
              <a:t>Checks cache for user-inputted nucleotide sequence</a:t>
            </a:r>
          </a:p>
          <a:p>
            <a:pPr lvl="1" indent="-457200"/>
            <a:r>
              <a:rPr lang="en-US">
                <a:cs typeface="Calibri"/>
              </a:rPr>
              <a:t>A new thread is spawned for backend processing if cache-miss</a:t>
            </a:r>
          </a:p>
          <a:p>
            <a:pPr lvl="1" indent="-457200"/>
            <a:r>
              <a:rPr lang="en-US">
                <a:cs typeface="Calibri"/>
              </a:rPr>
              <a:t>Displays (and caches if not already cached) the nucleotide sequence results</a:t>
            </a:r>
          </a:p>
          <a:p>
            <a:pPr lvl="1" indent="-457200"/>
            <a:r>
              <a:rPr lang="en-US">
                <a:cs typeface="Calibri"/>
              </a:rPr>
              <a:t>User can optionally download the results to a timestamped CSV</a:t>
            </a:r>
          </a:p>
          <a:p>
            <a:r>
              <a:rPr lang="en-US">
                <a:cs typeface="Calibri"/>
              </a:rPr>
              <a:t>Backend</a:t>
            </a:r>
          </a:p>
          <a:p>
            <a:pPr lvl="1" indent="-457200"/>
            <a:r>
              <a:rPr lang="en-US">
                <a:cs typeface="Calibri"/>
              </a:rPr>
              <a:t>Handles overhead of BLAST usage and GO querying given a nucleotide sequence</a:t>
            </a:r>
          </a:p>
          <a:p>
            <a:pPr lvl="1" indent="-457200"/>
            <a:r>
              <a:rPr lang="en-US">
                <a:cs typeface="Calibri"/>
              </a:rPr>
              <a:t>Connected to frontend via "process" function</a:t>
            </a:r>
          </a:p>
          <a:p>
            <a:pPr lvl="1" indent="-457200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27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F297-FD35-33F9-24D1-8916710A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Software Design – Exception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7C4C-9245-4137-2D66-D15DA892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Exceptions are ubiquitous </a:t>
            </a:r>
          </a:p>
          <a:p>
            <a:r>
              <a:rPr lang="en-US">
                <a:cs typeface="Calibri"/>
              </a:rPr>
              <a:t>Tool catches all exceptions, and displays them on the GUI if possible</a:t>
            </a:r>
          </a:p>
          <a:p>
            <a:r>
              <a:rPr lang="en-US">
                <a:cs typeface="Calibri"/>
              </a:rPr>
              <a:t>Makes it easy to interrupt chain of command without the frontend needing to know the backend internals, and vice-versa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29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09BAE9-7A9E-AE6B-8D0F-BF0E6FBDC67D}"/>
              </a:ext>
            </a:extLst>
          </p:cNvPr>
          <p:cNvSpPr txBox="1">
            <a:spLocks/>
          </p:cNvSpPr>
          <p:nvPr/>
        </p:nvSpPr>
        <p:spPr>
          <a:xfrm>
            <a:off x="30207" y="0"/>
            <a:ext cx="10515600" cy="846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spcBef>
                <a:spcPct val="0"/>
              </a:spcBef>
              <a:buNone/>
              <a:defRPr sz="4200" b="1" i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Database Schema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53BB15-2026-8895-2D47-1742E0C44782}"/>
              </a:ext>
            </a:extLst>
          </p:cNvPr>
          <p:cNvSpPr/>
          <p:nvPr/>
        </p:nvSpPr>
        <p:spPr>
          <a:xfrm>
            <a:off x="3209524" y="982336"/>
            <a:ext cx="4690109" cy="96478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Gene Ontology Database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B757AEC2-E17A-9D12-67CB-883FABF0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77157"/>
              </p:ext>
            </p:extLst>
          </p:nvPr>
        </p:nvGraphicFramePr>
        <p:xfrm>
          <a:off x="108286" y="3475087"/>
          <a:ext cx="6038178" cy="187960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128374">
                  <a:extLst>
                    <a:ext uri="{9D8B030D-6E8A-4147-A177-3AD203B41FA5}">
                      <a16:colId xmlns:a16="http://schemas.microsoft.com/office/drawing/2014/main" val="1854454485"/>
                    </a:ext>
                  </a:extLst>
                </a:gridCol>
                <a:gridCol w="1295849">
                  <a:extLst>
                    <a:ext uri="{9D8B030D-6E8A-4147-A177-3AD203B41FA5}">
                      <a16:colId xmlns:a16="http://schemas.microsoft.com/office/drawing/2014/main" val="805815181"/>
                    </a:ext>
                  </a:extLst>
                </a:gridCol>
                <a:gridCol w="1857822">
                  <a:extLst>
                    <a:ext uri="{9D8B030D-6E8A-4147-A177-3AD203B41FA5}">
                      <a16:colId xmlns:a16="http://schemas.microsoft.com/office/drawing/2014/main" val="2647210224"/>
                    </a:ext>
                  </a:extLst>
                </a:gridCol>
                <a:gridCol w="1756133">
                  <a:extLst>
                    <a:ext uri="{9D8B030D-6E8A-4147-A177-3AD203B41FA5}">
                      <a16:colId xmlns:a16="http://schemas.microsoft.com/office/drawing/2014/main" val="212373156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/>
                        <a:t>Table 1: Gene Annotation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/>
                        <a:t>Table 1: Gene Annotation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7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err="1"/>
                        <a:t>uniq_ID</a:t>
                      </a:r>
                      <a:endParaRPr lang="en-US" sz="2000" b="1" u="sng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/>
                        <a:t>Symbol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err="1"/>
                        <a:t>nt_accession</a:t>
                      </a:r>
                      <a:endParaRPr lang="en-US" sz="2000" b="1" u="sng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/>
                        <a:t>GO: Term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PARQ3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NC_000004.12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GO:0009387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08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PARQ3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NC_000004.12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GO:0002020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95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A2M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NC_000012.12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</a:t>
                      </a:r>
                      <a:r>
                        <a:rPr lang="en-US">
                          <a:sym typeface="Wingdings" pitchFamily="2" charset="2"/>
                        </a:rPr>
                        <a:t>:0005749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6537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B779E0-ECCB-D504-3357-DAF7A7EDA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703208"/>
              </p:ext>
            </p:extLst>
          </p:nvPr>
        </p:nvGraphicFramePr>
        <p:xfrm>
          <a:off x="6460956" y="3475087"/>
          <a:ext cx="5622758" cy="26873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565541">
                  <a:extLst>
                    <a:ext uri="{9D8B030D-6E8A-4147-A177-3AD203B41FA5}">
                      <a16:colId xmlns:a16="http://schemas.microsoft.com/office/drawing/2014/main" val="2647210224"/>
                    </a:ext>
                  </a:extLst>
                </a:gridCol>
                <a:gridCol w="2453008">
                  <a:extLst>
                    <a:ext uri="{9D8B030D-6E8A-4147-A177-3AD203B41FA5}">
                      <a16:colId xmlns:a16="http://schemas.microsoft.com/office/drawing/2014/main" val="2123731562"/>
                    </a:ext>
                  </a:extLst>
                </a:gridCol>
                <a:gridCol w="1604209">
                  <a:extLst>
                    <a:ext uri="{9D8B030D-6E8A-4147-A177-3AD203B41FA5}">
                      <a16:colId xmlns:a16="http://schemas.microsoft.com/office/drawing/2014/main" val="3098237609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Table 2: Gene Ontology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57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kern="1200">
                          <a:solidFill>
                            <a:schemeClr val="lt1"/>
                          </a:solidFill>
                        </a:rPr>
                        <a:t>GO: Term</a:t>
                      </a:r>
                      <a:endParaRPr lang="en-US" sz="2000" b="1" u="sng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kern="12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lang="en-US" sz="2000" b="1" u="sng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GO:0009387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Regulation of Cellular Process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Biological Process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08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GO:0007286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spermatid development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Biological Process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95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GO:0031528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microvillus membrane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Cellular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782184"/>
                  </a:ext>
                </a:extLst>
              </a:tr>
            </a:tbl>
          </a:graphicData>
        </a:graphic>
      </p:graphicFrame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D4B6365-8837-B50E-D48B-025BAB4313E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3576995" y="1497502"/>
            <a:ext cx="1527965" cy="2427204"/>
          </a:xfrm>
          <a:prstGeom prst="curvedConnector3">
            <a:avLst>
              <a:gd name="adj1" fmla="val 50000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E8EF343-7B17-CD7F-E932-2EEB8B5EC1A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6649475" y="852226"/>
            <a:ext cx="1527965" cy="3717756"/>
          </a:xfrm>
          <a:prstGeom prst="curvedConnector3">
            <a:avLst>
              <a:gd name="adj1" fmla="val 50000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848151B-020D-1247-20CF-438652373544}"/>
              </a:ext>
            </a:extLst>
          </p:cNvPr>
          <p:cNvSpPr txBox="1"/>
          <p:nvPr/>
        </p:nvSpPr>
        <p:spPr>
          <a:xfrm>
            <a:off x="108286" y="5429560"/>
            <a:ext cx="4017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Derived from: gene2accession.tsv file (NCBI)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652896-FE1C-D18A-40EC-DE5CCFE5797D}"/>
              </a:ext>
            </a:extLst>
          </p:cNvPr>
          <p:cNvSpPr txBox="1"/>
          <p:nvPr/>
        </p:nvSpPr>
        <p:spPr>
          <a:xfrm>
            <a:off x="6460956" y="6297972"/>
            <a:ext cx="338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Derived from: gene2go.tsv file (NCBI)</a:t>
            </a:r>
          </a:p>
        </p:txBody>
      </p:sp>
    </p:spTree>
    <p:extLst>
      <p:ext uri="{BB962C8B-B14F-4D97-AF65-F5344CB8AC3E}">
        <p14:creationId xmlns:p14="http://schemas.microsoft.com/office/powerpoint/2010/main" val="3349744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71AF-5E73-5CA7-99F4-A4703930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54" y="184401"/>
            <a:ext cx="9404723" cy="1400530"/>
          </a:xfrm>
        </p:spPr>
        <p:txBody>
          <a:bodyPr/>
          <a:lstStyle/>
          <a:p>
            <a:r>
              <a:rPr lang="en-US" b="1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CBE83-671A-5690-AB36-CDC142BF272F}"/>
              </a:ext>
            </a:extLst>
          </p:cNvPr>
          <p:cNvSpPr txBox="1"/>
          <p:nvPr/>
        </p:nvSpPr>
        <p:spPr>
          <a:xfrm>
            <a:off x="510113" y="41048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/>
              <a:t>Hbb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367C0-CAAD-6E9E-CA95-CD74F11177B2}"/>
              </a:ext>
            </a:extLst>
          </p:cNvPr>
          <p:cNvSpPr txBox="1"/>
          <p:nvPr/>
        </p:nvSpPr>
        <p:spPr>
          <a:xfrm>
            <a:off x="444037" y="1152983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BRCA2 fragment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21C0811-5012-C67D-F761-20F0A2C8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5" y="1532855"/>
            <a:ext cx="7772400" cy="210851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9D86FD1-B4FC-3BE7-A69B-48E6481D9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13" y="4535029"/>
            <a:ext cx="7772400" cy="21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9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BCF986-0119-A745-17F0-8B47E02CC0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7266159"/>
              </p:ext>
            </p:extLst>
          </p:nvPr>
        </p:nvGraphicFramePr>
        <p:xfrm>
          <a:off x="587396" y="296387"/>
          <a:ext cx="9342490" cy="6265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991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929E-473A-F625-FC09-B8BC23CC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84" y="77183"/>
            <a:ext cx="8270853" cy="996847"/>
          </a:xfrm>
        </p:spPr>
        <p:txBody>
          <a:bodyPr/>
          <a:lstStyle/>
          <a:p>
            <a:r>
              <a:rPr lang="en-US" b="1"/>
              <a:t>Sequencing &amp; “Big Data”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FD984-F955-5367-C7F6-4BC89E4EA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60" y="1074031"/>
            <a:ext cx="6583105" cy="1814348"/>
          </a:xfrm>
        </p:spPr>
        <p:txBody>
          <a:bodyPr/>
          <a:lstStyle/>
          <a:p>
            <a:r>
              <a:rPr lang="en-US"/>
              <a:t>Dramatic increase in sequenced genomes</a:t>
            </a:r>
          </a:p>
          <a:p>
            <a:pPr lvl="1"/>
            <a:r>
              <a:rPr lang="en-US"/>
              <a:t>Technological advances</a:t>
            </a:r>
          </a:p>
          <a:p>
            <a:pPr lvl="1"/>
            <a:r>
              <a:rPr lang="en-US"/>
              <a:t>Decreased cost</a:t>
            </a:r>
          </a:p>
          <a:p>
            <a:pPr lvl="1"/>
            <a:r>
              <a:rPr lang="en-US"/>
              <a:t>Increased public interest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F3518-B6FF-6BF5-B3F5-F1452D8C6121}"/>
              </a:ext>
            </a:extLst>
          </p:cNvPr>
          <p:cNvSpPr txBox="1"/>
          <p:nvPr/>
        </p:nvSpPr>
        <p:spPr>
          <a:xfrm>
            <a:off x="8538437" y="2482445"/>
            <a:ext cx="288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effectLst/>
                <a:latin typeface="Helvetica" pitchFamily="2" charset="0"/>
              </a:defRPr>
            </a:lvl1pPr>
          </a:lstStyle>
          <a:p>
            <a:r>
              <a:rPr lang="en-US"/>
              <a:t>Created with </a:t>
            </a:r>
            <a:r>
              <a:rPr lang="en-US" err="1"/>
              <a:t>BioRender.com</a:t>
            </a:r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DF787B1-D4E8-0455-1E27-4C788B993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r="38566" b="59268"/>
          <a:stretch/>
        </p:blipFill>
        <p:spPr>
          <a:xfrm>
            <a:off x="8603806" y="0"/>
            <a:ext cx="3588194" cy="248872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220C945-3692-84D8-F274-7F47F049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123" y="3143708"/>
            <a:ext cx="5687239" cy="319907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4FBB008-D9C8-642A-4282-E95EFBF2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40" y="3112796"/>
            <a:ext cx="5687239" cy="3260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E271AA-5259-4D49-7558-4867986FD3BA}"/>
              </a:ext>
            </a:extLst>
          </p:cNvPr>
          <p:cNvSpPr txBox="1"/>
          <p:nvPr/>
        </p:nvSpPr>
        <p:spPr>
          <a:xfrm>
            <a:off x="212640" y="6422138"/>
            <a:ext cx="3084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effectLst/>
                <a:latin typeface="Helvetica" pitchFamily="2" charset="0"/>
                <a:hlinkClick r:id="rId5"/>
              </a:rPr>
              <a:t>Stephens et al, 2015</a:t>
            </a:r>
            <a:endParaRPr lang="en-US" sz="1100">
              <a:effectLst/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0B2BC-78E5-E5E0-B9C5-0E57EB066850}"/>
              </a:ext>
            </a:extLst>
          </p:cNvPr>
          <p:cNvSpPr txBox="1"/>
          <p:nvPr/>
        </p:nvSpPr>
        <p:spPr>
          <a:xfrm>
            <a:off x="6252842" y="6373693"/>
            <a:ext cx="288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effectLst/>
                <a:latin typeface="Helvetica" pitchFamily="2" charset="0"/>
              </a:defRPr>
            </a:lvl1pPr>
          </a:lstStyle>
          <a:p>
            <a:r>
              <a:rPr lang="en-US"/>
              <a:t>Credit: </a:t>
            </a:r>
            <a:r>
              <a:rPr lang="en-US" err="1"/>
              <a:t>genome.gov</a:t>
            </a:r>
            <a:r>
              <a:rPr lang="en-US"/>
              <a:t>/</a:t>
            </a:r>
            <a:r>
              <a:rPr lang="en-US" err="1"/>
              <a:t>sequencingcosts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5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E472-1C1E-6FF9-CA4D-C11645FF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91" y="188173"/>
            <a:ext cx="8576602" cy="1325563"/>
          </a:xfrm>
        </p:spPr>
        <p:txBody>
          <a:bodyPr>
            <a:normAutofit fontScale="90000"/>
          </a:bodyPr>
          <a:lstStyle/>
          <a:p>
            <a:r>
              <a:rPr lang="en-US" b="1"/>
              <a:t>Genomic sequences have many potential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A9216-AA1A-BF63-EF8C-000CCA97B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06" y="1622745"/>
            <a:ext cx="6484088" cy="1934386"/>
          </a:xfrm>
        </p:spPr>
        <p:txBody>
          <a:bodyPr>
            <a:normAutofit/>
          </a:bodyPr>
          <a:lstStyle/>
          <a:p>
            <a:r>
              <a:rPr lang="en-US"/>
              <a:t>Ancestry &amp; relatedness</a:t>
            </a:r>
          </a:p>
          <a:p>
            <a:r>
              <a:rPr lang="en-US"/>
              <a:t>Determine RNA &amp; protein sequences</a:t>
            </a:r>
          </a:p>
          <a:p>
            <a:r>
              <a:rPr lang="en-US"/>
              <a:t>Infer functionality of encoded protein</a:t>
            </a:r>
          </a:p>
          <a:p>
            <a:r>
              <a:rPr lang="en-US"/>
              <a:t>Predispositions to disease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5853F34-0121-04D1-5F7F-7771F02F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453" y="0"/>
            <a:ext cx="3272547" cy="65450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2D41A4D-AB38-1ED6-5BA0-0081BBD3A725}"/>
              </a:ext>
            </a:extLst>
          </p:cNvPr>
          <p:cNvGrpSpPr/>
          <p:nvPr/>
        </p:nvGrpSpPr>
        <p:grpSpPr>
          <a:xfrm>
            <a:off x="453006" y="3571077"/>
            <a:ext cx="3805915" cy="2718758"/>
            <a:chOff x="1119219" y="3805718"/>
            <a:chExt cx="3805915" cy="2718758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8ED9E9EE-28E6-92EF-05C7-7996B83D5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925" t="43365" r="12802" b="6801"/>
            <a:stretch/>
          </p:blipFill>
          <p:spPr>
            <a:xfrm>
              <a:off x="1119219" y="4175050"/>
              <a:ext cx="3805915" cy="234942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63B38F-0650-CE99-5E5C-9945D88D6B4E}"/>
                </a:ext>
              </a:extLst>
            </p:cNvPr>
            <p:cNvSpPr txBox="1"/>
            <p:nvPr/>
          </p:nvSpPr>
          <p:spPr>
            <a:xfrm>
              <a:off x="1811401" y="3805718"/>
              <a:ext cx="2421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The Central Dogma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0CD4BA-5638-E0A5-A79C-156E3F6CFE57}"/>
              </a:ext>
            </a:extLst>
          </p:cNvPr>
          <p:cNvSpPr txBox="1"/>
          <p:nvPr/>
        </p:nvSpPr>
        <p:spPr>
          <a:xfrm>
            <a:off x="4749448" y="4802337"/>
            <a:ext cx="3867712" cy="1328023"/>
          </a:xfrm>
          <a:prstGeom prst="round2DiagRect">
            <a:avLst/>
          </a:prstGeom>
          <a:solidFill>
            <a:srgbClr val="EB7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Once a genome is sequenced, a critical next step is annotating the genes present, as well as their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3D3DA-C0AD-4282-CFD5-F931E83844F8}"/>
              </a:ext>
            </a:extLst>
          </p:cNvPr>
          <p:cNvSpPr txBox="1"/>
          <p:nvPr/>
        </p:nvSpPr>
        <p:spPr>
          <a:xfrm>
            <a:off x="389648" y="6289835"/>
            <a:ext cx="288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effectLst/>
                <a:latin typeface="Helvetica" pitchFamily="2" charset="0"/>
              </a:defRPr>
            </a:lvl1pPr>
          </a:lstStyle>
          <a:p>
            <a:r>
              <a:rPr lang="en-US"/>
              <a:t>Created with </a:t>
            </a:r>
            <a:r>
              <a:rPr lang="en-US" err="1"/>
              <a:t>BioRender.com</a:t>
            </a:r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FC36B9-E793-295F-DBD1-383853606AE3}"/>
              </a:ext>
            </a:extLst>
          </p:cNvPr>
          <p:cNvGrpSpPr/>
          <p:nvPr/>
        </p:nvGrpSpPr>
        <p:grpSpPr>
          <a:xfrm>
            <a:off x="6381092" y="1065890"/>
            <a:ext cx="1891865" cy="3322366"/>
            <a:chOff x="6195370" y="1463381"/>
            <a:chExt cx="1891865" cy="33223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8B8A5A-81F1-2720-16D2-4B79AF8527EA}"/>
                </a:ext>
              </a:extLst>
            </p:cNvPr>
            <p:cNvSpPr txBox="1"/>
            <p:nvPr/>
          </p:nvSpPr>
          <p:spPr>
            <a:xfrm>
              <a:off x="6383721" y="1463381"/>
              <a:ext cx="1515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/>
                <a:t>Extract DNA</a:t>
              </a:r>
              <a:br>
                <a:rPr lang="en-US" b="1"/>
              </a:br>
              <a:r>
                <a:rPr lang="en-US" b="1"/>
                <a:t>from cell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888193-7EEE-72A1-F2EF-ED57420A14BA}"/>
                </a:ext>
              </a:extLst>
            </p:cNvPr>
            <p:cNvSpPr txBox="1"/>
            <p:nvPr/>
          </p:nvSpPr>
          <p:spPr>
            <a:xfrm>
              <a:off x="6195370" y="3059668"/>
              <a:ext cx="1891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/>
                <a:t>DNA Sequence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43C7D3D5-EF7F-B2DA-4643-4270868F3F7B}"/>
                </a:ext>
              </a:extLst>
            </p:cNvPr>
            <p:cNvSpPr/>
            <p:nvPr/>
          </p:nvSpPr>
          <p:spPr>
            <a:xfrm>
              <a:off x="6840043" y="2169042"/>
              <a:ext cx="602511" cy="8312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EA272B94-A122-3DDF-0037-E0912E0121A0}"/>
                </a:ext>
              </a:extLst>
            </p:cNvPr>
            <p:cNvSpPr/>
            <p:nvPr/>
          </p:nvSpPr>
          <p:spPr>
            <a:xfrm>
              <a:off x="6840043" y="3524761"/>
              <a:ext cx="602511" cy="8312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DA53CB-0E3E-A5B7-4EC5-A3A93FA1D06B}"/>
                </a:ext>
              </a:extLst>
            </p:cNvPr>
            <p:cNvSpPr txBox="1"/>
            <p:nvPr/>
          </p:nvSpPr>
          <p:spPr>
            <a:xfrm>
              <a:off x="6725158" y="4416415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/>
                <a:t>Next?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90F312C-19E2-13CF-B0F7-AD0FE2FC4EB5}"/>
              </a:ext>
            </a:extLst>
          </p:cNvPr>
          <p:cNvSpPr txBox="1"/>
          <p:nvPr/>
        </p:nvSpPr>
        <p:spPr>
          <a:xfrm>
            <a:off x="8919452" y="6596390"/>
            <a:ext cx="3272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effectLst/>
                <a:latin typeface="Helvetica" pitchFamily="2" charset="0"/>
              </a:defRPr>
            </a:lvl1pPr>
          </a:lstStyle>
          <a:p>
            <a:r>
              <a:rPr lang="en-US" sz="900"/>
              <a:t>Credit: https://</a:t>
            </a:r>
            <a:r>
              <a:rPr lang="en-US" sz="900" err="1"/>
              <a:t>www.genome.gov</a:t>
            </a:r>
            <a:r>
              <a:rPr lang="en-US" sz="900"/>
              <a:t>/genetics-glossary/Protein</a:t>
            </a:r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A269CDFF-6D9E-0A6D-43BE-30170B32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453" y="6414"/>
            <a:ext cx="3272547" cy="65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5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DBB5FDC2-ECF9-9A9E-6161-3F0EE00E4139}"/>
              </a:ext>
            </a:extLst>
          </p:cNvPr>
          <p:cNvSpPr/>
          <p:nvPr/>
        </p:nvSpPr>
        <p:spPr>
          <a:xfrm>
            <a:off x="6485057" y="1686560"/>
            <a:ext cx="5580743" cy="507366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DC4D7-F4DD-3868-455D-14D3CB67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50" y="252263"/>
            <a:ext cx="10267662" cy="1325563"/>
          </a:xfrm>
        </p:spPr>
        <p:txBody>
          <a:bodyPr/>
          <a:lstStyle/>
          <a:p>
            <a:r>
              <a:rPr lang="en-US" b="1"/>
              <a:t>BLAST is a homology-based alignment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63C99-0B40-2D4C-CD2E-4B2C8ECE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819" y="1825624"/>
            <a:ext cx="5949478" cy="4934605"/>
          </a:xfrm>
        </p:spPr>
        <p:txBody>
          <a:bodyPr>
            <a:normAutofit/>
          </a:bodyPr>
          <a:lstStyle/>
          <a:p>
            <a:r>
              <a:rPr lang="en-US"/>
              <a:t>Aligns a novel/unknown sequence against a database of known sequences</a:t>
            </a:r>
          </a:p>
          <a:p>
            <a:pPr lvl="1"/>
            <a:r>
              <a:rPr lang="en-US" i="1"/>
              <a:t>Which gene(s) are most similar based on sequence?</a:t>
            </a:r>
          </a:p>
          <a:p>
            <a:pPr lvl="1"/>
            <a:r>
              <a:rPr lang="en-US"/>
              <a:t>Can infer functionality of resulting protein from unknown sequence</a:t>
            </a:r>
          </a:p>
          <a:p>
            <a:pPr lvl="1"/>
            <a:endParaRPr lang="en-US"/>
          </a:p>
          <a:p>
            <a:r>
              <a:rPr lang="en-US"/>
              <a:t>Complicated by a variety of factors:</a:t>
            </a:r>
          </a:p>
          <a:p>
            <a:pPr lvl="1"/>
            <a:r>
              <a:rPr lang="en-US"/>
              <a:t>Sequencing tech employed</a:t>
            </a:r>
          </a:p>
          <a:p>
            <a:pPr lvl="1"/>
            <a:r>
              <a:rPr lang="en-US"/>
              <a:t>Location of gene/sequence in chromosome</a:t>
            </a:r>
          </a:p>
          <a:p>
            <a:pPr lvl="1"/>
            <a:r>
              <a:rPr lang="en-US"/>
              <a:t>Multiple metrics to assess by</a:t>
            </a:r>
          </a:p>
          <a:p>
            <a:pPr lvl="1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57376462-6CA4-DDE4-A417-D98540F17B75}"/>
              </a:ext>
            </a:extLst>
          </p:cNvPr>
          <p:cNvSpPr/>
          <p:nvPr/>
        </p:nvSpPr>
        <p:spPr>
          <a:xfrm>
            <a:off x="6473371" y="4192261"/>
            <a:ext cx="5580743" cy="256796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03A290-BD2D-0150-0CA3-ADBA724FDF7A}"/>
              </a:ext>
            </a:extLst>
          </p:cNvPr>
          <p:cNvGrpSpPr/>
          <p:nvPr/>
        </p:nvGrpSpPr>
        <p:grpSpPr>
          <a:xfrm>
            <a:off x="8324428" y="2322662"/>
            <a:ext cx="1959258" cy="166095"/>
            <a:chOff x="1202835" y="969430"/>
            <a:chExt cx="1959258" cy="1660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80DB10-5EDD-36E1-E6AA-A8F97B524217}"/>
                </a:ext>
              </a:extLst>
            </p:cNvPr>
            <p:cNvGrpSpPr/>
            <p:nvPr/>
          </p:nvGrpSpPr>
          <p:grpSpPr>
            <a:xfrm>
              <a:off x="1202835" y="969430"/>
              <a:ext cx="1959258" cy="166095"/>
              <a:chOff x="1202835" y="969430"/>
              <a:chExt cx="1959258" cy="16609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07D90B5-CA54-0AE4-917C-4648DD246EBF}"/>
                  </a:ext>
                </a:extLst>
              </p:cNvPr>
              <p:cNvGrpSpPr/>
              <p:nvPr/>
            </p:nvGrpSpPr>
            <p:grpSpPr>
              <a:xfrm>
                <a:off x="1202835" y="969631"/>
                <a:ext cx="658368" cy="165697"/>
                <a:chOff x="1202835" y="969631"/>
                <a:chExt cx="658368" cy="165697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CB7F32C-D5AF-F5FF-498A-63D053DF0B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02835" y="969631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9C5F15C-7C84-C13E-6CFA-C7ACA1EA65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7427" y="969631"/>
                  <a:ext cx="164592" cy="165697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C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F831147-D57E-3809-CC0E-6E133B61CB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32019" y="969631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949C20E-DDB5-1D3A-801A-E820F666F0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96611" y="969631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A4F8C2-60CC-FC33-293D-526DAE0495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4331" y="969828"/>
                <a:ext cx="164592" cy="1656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G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59A5B1-CBEF-EE3E-82B5-AB39338C34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32909" y="969430"/>
                <a:ext cx="164592" cy="1656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G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FEF3E28-871F-DF86-625D-A2A0486129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50587" y="969430"/>
                <a:ext cx="164592" cy="16569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A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78CF27-A6DF-ED48-83AC-F8D2347DEB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7459" y="969629"/>
                <a:ext cx="164592" cy="16569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A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A009062-DF1F-64B7-579A-F6574BF897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9739" y="969630"/>
                <a:ext cx="164592" cy="16569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AD45620-CF89-356F-98B1-45080E7130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7062" y="969430"/>
                <a:ext cx="164592" cy="16569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T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23F6225-172E-9869-8983-E376574FE0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7501" y="969430"/>
                <a:ext cx="164592" cy="16569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T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D4DC4B-5930-4AD3-C3E2-FE874A6F4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0190" y="969430"/>
              <a:ext cx="164592" cy="1656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83CFB03-7312-A4FD-0C0D-D2F7133C2ABF}"/>
              </a:ext>
            </a:extLst>
          </p:cNvPr>
          <p:cNvSpPr txBox="1"/>
          <p:nvPr/>
        </p:nvSpPr>
        <p:spPr>
          <a:xfrm>
            <a:off x="6703280" y="1940258"/>
            <a:ext cx="233589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/>
              <a:t>Unknown sequence (Query):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D443EC6-583E-7916-7FBF-77725985EB0D}"/>
              </a:ext>
            </a:extLst>
          </p:cNvPr>
          <p:cNvGrpSpPr/>
          <p:nvPr/>
        </p:nvGrpSpPr>
        <p:grpSpPr>
          <a:xfrm>
            <a:off x="6532570" y="4618733"/>
            <a:ext cx="5385203" cy="1714066"/>
            <a:chOff x="6532570" y="4618733"/>
            <a:chExt cx="5385203" cy="171406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A118DE-5F4A-ABA2-D332-035744612613}"/>
                </a:ext>
              </a:extLst>
            </p:cNvPr>
            <p:cNvGrpSpPr/>
            <p:nvPr/>
          </p:nvGrpSpPr>
          <p:grpSpPr>
            <a:xfrm>
              <a:off x="9156759" y="5130978"/>
              <a:ext cx="1961651" cy="166295"/>
              <a:chOff x="1200442" y="969230"/>
              <a:chExt cx="1961651" cy="166295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8F52C29-5263-8211-4A5C-F412E2844744}"/>
                  </a:ext>
                </a:extLst>
              </p:cNvPr>
              <p:cNvGrpSpPr/>
              <p:nvPr/>
            </p:nvGrpSpPr>
            <p:grpSpPr>
              <a:xfrm>
                <a:off x="1200442" y="969230"/>
                <a:ext cx="1797059" cy="166295"/>
                <a:chOff x="1200442" y="969230"/>
                <a:chExt cx="1797059" cy="166295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2F2DCCC7-BEB5-340C-6251-837C1C646F52}"/>
                    </a:ext>
                  </a:extLst>
                </p:cNvPr>
                <p:cNvGrpSpPr/>
                <p:nvPr/>
              </p:nvGrpSpPr>
              <p:grpSpPr>
                <a:xfrm>
                  <a:off x="1200442" y="969230"/>
                  <a:ext cx="660761" cy="166098"/>
                  <a:chOff x="1200442" y="969230"/>
                  <a:chExt cx="660761" cy="166098"/>
                </a:xfrm>
              </p:grpSpPr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D7E379CE-3F6F-16C9-43C9-8D449CF0C1C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28735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A</a:t>
                    </a:r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6AE9249-810C-2A25-87D2-60B4ADD5A42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2DE59F50-93A8-387C-5316-0A25E78881B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0442" y="969230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1AF3F26-0CF5-BA39-F461-D94E6BDE5B9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6611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T</a:t>
                    </a:r>
                  </a:p>
                </p:txBody>
              </p:sp>
            </p:grp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545C791E-2496-FE2F-FAB2-773B1075E1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D5B3651-F3F3-12DE-AC5D-A3204F459F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8F90B38F-C154-73B8-25B8-844D794E52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6726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FC502134-0283-DE3A-95D8-70FEBD30A4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0C839EBF-B8FB-5BB8-60AA-A7909FC675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CFFC34FE-9ED8-B7CF-2FB7-FA542CF1A9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10D675BF-17CE-176C-1DE3-F639AA4F1F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2051" y="969231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E690A549-77B2-BBCA-53FA-660C63C65B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7501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80C037-9D68-6FDF-4DFA-C6916D190FA8}"/>
                </a:ext>
              </a:extLst>
            </p:cNvPr>
            <p:cNvGrpSpPr/>
            <p:nvPr/>
          </p:nvGrpSpPr>
          <p:grpSpPr>
            <a:xfrm>
              <a:off x="9789910" y="6166704"/>
              <a:ext cx="1959258" cy="166095"/>
              <a:chOff x="1202835" y="969430"/>
              <a:chExt cx="1959258" cy="166095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02B1FC8D-37E9-89D9-DE30-3B99A65A6426}"/>
                  </a:ext>
                </a:extLst>
              </p:cNvPr>
              <p:cNvGrpSpPr/>
              <p:nvPr/>
            </p:nvGrpSpPr>
            <p:grpSpPr>
              <a:xfrm>
                <a:off x="1202835" y="969430"/>
                <a:ext cx="1959258" cy="166095"/>
                <a:chOff x="1202835" y="969430"/>
                <a:chExt cx="1959258" cy="166095"/>
              </a:xfrm>
            </p:grpSpPr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E25E9097-AFD7-E96A-43B1-EB9E6B360D50}"/>
                    </a:ext>
                  </a:extLst>
                </p:cNvPr>
                <p:cNvGrpSpPr/>
                <p:nvPr/>
              </p:nvGrpSpPr>
              <p:grpSpPr>
                <a:xfrm>
                  <a:off x="1202835" y="969631"/>
                  <a:ext cx="658368" cy="165697"/>
                  <a:chOff x="1202835" y="969631"/>
                  <a:chExt cx="658368" cy="165697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57270A43-7284-F26E-223D-464F5839A68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2835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8D336246-C015-05AE-6348-7BF00733BB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55E376EB-8AAF-B50D-D245-E568F47514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A032B741-A53D-566D-6DE0-36F630476BB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6611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</p:grp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E333195-AAB6-211D-C2DD-B002C539DB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7F8B9B37-738F-89FE-44A6-D64D72BA1B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D3601605-A9D7-6D9C-F533-4C025678E3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59D2B5FC-0A1B-C0D1-6861-269371B303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F288938B-6E60-2D71-3263-FF4A7208D6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C276539A-F2FA-8E58-18F8-D86B595582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E836254-B646-796A-D05D-2E70FC6C76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750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1BC04422-98C2-2AEE-3046-AFA4ACC30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EDBCC8-E268-7D7B-F803-7D454E7DF233}"/>
                </a:ext>
              </a:extLst>
            </p:cNvPr>
            <p:cNvGrpSpPr/>
            <p:nvPr/>
          </p:nvGrpSpPr>
          <p:grpSpPr>
            <a:xfrm>
              <a:off x="7153043" y="6104248"/>
              <a:ext cx="1959258" cy="166095"/>
              <a:chOff x="1202835" y="969430"/>
              <a:chExt cx="1959258" cy="166095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27C395A3-1BD9-9D15-A504-91688E0A93DF}"/>
                  </a:ext>
                </a:extLst>
              </p:cNvPr>
              <p:cNvGrpSpPr/>
              <p:nvPr/>
            </p:nvGrpSpPr>
            <p:grpSpPr>
              <a:xfrm>
                <a:off x="1202835" y="969430"/>
                <a:ext cx="1959258" cy="166095"/>
                <a:chOff x="1202835" y="969430"/>
                <a:chExt cx="1959258" cy="166095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00F6D5E-B577-2061-2ADF-45175314328E}"/>
                    </a:ext>
                  </a:extLst>
                </p:cNvPr>
                <p:cNvGrpSpPr/>
                <p:nvPr/>
              </p:nvGrpSpPr>
              <p:grpSpPr>
                <a:xfrm>
                  <a:off x="1202835" y="969631"/>
                  <a:ext cx="658368" cy="165697"/>
                  <a:chOff x="1202835" y="969631"/>
                  <a:chExt cx="658368" cy="165697"/>
                </a:xfrm>
              </p:grpSpPr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144D83C2-196E-481A-80F7-DE83F2A47A4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2835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CB277887-171C-A631-7E3F-6118E5DDA0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DB334400-D161-DA61-2EBF-8C94B537B4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EC017154-6AC8-195A-7984-476C740888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6611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</p:grp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2EAC3A4A-C590-73F4-44DE-C2CE628EAE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3A6FB6BB-FC5B-8A6F-3172-02E23D1EF0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9F8379CA-E4B2-1EEF-ED52-238F338FF3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66815888-ECD0-DCA4-4DA4-28ABE70783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A5B95D5-E618-7498-A4D4-841AB730A5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5BCD404-65D3-FABD-BC00-BA25F68B33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3E82B4-F899-3500-BAEE-2B462A0B24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750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34F3138-6E8C-5451-2716-D7E5EA4E58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881B9CF-4690-74AA-5403-7717E8F1B33B}"/>
                </a:ext>
              </a:extLst>
            </p:cNvPr>
            <p:cNvGrpSpPr/>
            <p:nvPr/>
          </p:nvGrpSpPr>
          <p:grpSpPr>
            <a:xfrm>
              <a:off x="9425249" y="4860765"/>
              <a:ext cx="1961240" cy="166095"/>
              <a:chOff x="1036261" y="969430"/>
              <a:chExt cx="1961240" cy="166095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2CD68EA8-B5CD-D597-2E4D-A03A3FC1E450}"/>
                  </a:ext>
                </a:extLst>
              </p:cNvPr>
              <p:cNvGrpSpPr/>
              <p:nvPr/>
            </p:nvGrpSpPr>
            <p:grpSpPr>
              <a:xfrm>
                <a:off x="1036261" y="969430"/>
                <a:ext cx="1961240" cy="166095"/>
                <a:chOff x="1036261" y="969430"/>
                <a:chExt cx="1961240" cy="166095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BAD91694-50D2-EC26-61B0-B64216D8A2CE}"/>
                    </a:ext>
                  </a:extLst>
                </p:cNvPr>
                <p:cNvGrpSpPr/>
                <p:nvPr/>
              </p:nvGrpSpPr>
              <p:grpSpPr>
                <a:xfrm>
                  <a:off x="1201680" y="969466"/>
                  <a:ext cx="658059" cy="165862"/>
                  <a:chOff x="1201680" y="969466"/>
                  <a:chExt cx="658059" cy="165862"/>
                </a:xfrm>
              </p:grpSpPr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51A9CE23-1D67-3769-0817-6FA6C18AAF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5147" y="969466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A</a:t>
                    </a: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5719439F-EE0C-2CD9-3C1E-9556191D54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7DDEA844-1A74-8C23-3BCF-FF1A5C7066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4D499BE-102A-CB4D-6931-0C89021572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1680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T</a:t>
                    </a:r>
                  </a:p>
                </p:txBody>
              </p:sp>
            </p:grp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690C5F1B-478E-1C63-36D1-88D726CC8D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626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184D0598-2494-1074-FC20-4329B35F9D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17D48F74-288C-E35F-8844-2E0D5E0815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DAFB2BC-644A-5D79-1FAE-3129C23C43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7CF397E-282C-3308-B36B-62E149AEBB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43B4EA4-B5EC-3BE7-26DD-325B431686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7530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87446F3-409D-CC13-7A96-2D97D4A05F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1284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6910246-89E6-508A-5988-8035C9F015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922A4C8-42FB-146D-B859-B09C84125B66}"/>
                </a:ext>
              </a:extLst>
            </p:cNvPr>
            <p:cNvGrpSpPr/>
            <p:nvPr/>
          </p:nvGrpSpPr>
          <p:grpSpPr>
            <a:xfrm>
              <a:off x="6532570" y="5704170"/>
              <a:ext cx="1929038" cy="166095"/>
              <a:chOff x="1068872" y="969430"/>
              <a:chExt cx="1929038" cy="166095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63445EA-6477-D79B-4146-798BFCD4DEAA}"/>
                  </a:ext>
                </a:extLst>
              </p:cNvPr>
              <p:cNvGrpSpPr/>
              <p:nvPr/>
            </p:nvGrpSpPr>
            <p:grpSpPr>
              <a:xfrm>
                <a:off x="1068872" y="969430"/>
                <a:ext cx="1929038" cy="166095"/>
                <a:chOff x="1068872" y="969430"/>
                <a:chExt cx="1929038" cy="166095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B83B930-859E-F65F-0E52-CC6E41EB256B}"/>
                    </a:ext>
                  </a:extLst>
                </p:cNvPr>
                <p:cNvGrpSpPr/>
                <p:nvPr/>
              </p:nvGrpSpPr>
              <p:grpSpPr>
                <a:xfrm>
                  <a:off x="1068872" y="969631"/>
                  <a:ext cx="1274535" cy="165697"/>
                  <a:chOff x="1068872" y="969631"/>
                  <a:chExt cx="1274535" cy="165697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9003EC94-4099-A4C1-F517-F779A8BED6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90027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A</a:t>
                    </a:r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A6DF8159-061C-90C8-D297-AB6B382BA05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68872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C140DA73-AF5D-84DA-66B0-67F5204E91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29620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25FE5D91-C763-4FBD-E2B3-485A1D8637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78815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T</a:t>
                    </a:r>
                  </a:p>
                </p:txBody>
              </p:sp>
            </p:grp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6584E18-58EB-BFD8-A99D-86FCF00279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51430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E2F5AEE-8E79-C403-B8D9-DA89F71A35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2135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C0BF0A88-7B68-CD0B-9D89-2C66F43DAE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3318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3399791C-5E34-E0DF-387D-E70D44A89C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04893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27F6400B-5962-D8C3-106C-42A20B015B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8D957E0-7B6F-6D12-6CD2-980EE3839B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39446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C4ED9EC6-6F99-D2DF-5125-20E43053C4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4866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6EAFEE4-C033-DAF8-E46D-D7EFC222A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7D452E9-9653-EF2B-9F3D-0A2C8A558DAA}"/>
                </a:ext>
              </a:extLst>
            </p:cNvPr>
            <p:cNvGrpSpPr/>
            <p:nvPr/>
          </p:nvGrpSpPr>
          <p:grpSpPr>
            <a:xfrm>
              <a:off x="7807131" y="5449202"/>
              <a:ext cx="1956778" cy="166095"/>
              <a:chOff x="1201892" y="969430"/>
              <a:chExt cx="1956778" cy="166095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4B25B8E-E15F-AC59-4842-1A5FE896B0B4}"/>
                  </a:ext>
                </a:extLst>
              </p:cNvPr>
              <p:cNvGrpSpPr/>
              <p:nvPr/>
            </p:nvGrpSpPr>
            <p:grpSpPr>
              <a:xfrm>
                <a:off x="1201892" y="969430"/>
                <a:ext cx="1956778" cy="166095"/>
                <a:chOff x="1201892" y="969430"/>
                <a:chExt cx="1956778" cy="166095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CF405AEF-D036-5FCA-B16E-A91A96A7E509}"/>
                    </a:ext>
                  </a:extLst>
                </p:cNvPr>
                <p:cNvGrpSpPr/>
                <p:nvPr/>
              </p:nvGrpSpPr>
              <p:grpSpPr>
                <a:xfrm>
                  <a:off x="1367427" y="969631"/>
                  <a:ext cx="819300" cy="165697"/>
                  <a:chOff x="1367427" y="969631"/>
                  <a:chExt cx="819300" cy="165697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78FCEE-AF5C-4E48-1C8A-2584D5295F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022135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A</a:t>
                    </a: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E9CDFBBA-07CA-2AA1-3EF9-85D3F2E5DF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D8A58355-E1F0-6C24-255D-0262FBE80A1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700991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EE4F5E0B-B628-9679-21B9-B5ADA421512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61612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T</a:t>
                    </a:r>
                  </a:p>
                </p:txBody>
              </p:sp>
            </p:grp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5D304E9-035C-3ED5-3DFC-C8B77A28D3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01892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C9C42C3C-4302-B926-73B2-B19CCD2772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4078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422E9470-2BF6-37D7-98D0-37DEF2D04D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0F536BB-7883-31EA-23D4-CB00EFE676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1107C710-9CFC-E3EC-3A85-44BE10D57B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33160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E32AC137-0925-E253-D4D3-C2D277E79F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6D6D9D5D-67AD-CA06-2534-229332428E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28323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C0B766-4790-B62E-5F4A-4171BA286E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C9E5F56-409D-45ED-99E4-504D3578A6D8}"/>
                </a:ext>
              </a:extLst>
            </p:cNvPr>
            <p:cNvGrpSpPr/>
            <p:nvPr/>
          </p:nvGrpSpPr>
          <p:grpSpPr>
            <a:xfrm>
              <a:off x="8605137" y="5849477"/>
              <a:ext cx="1959258" cy="166095"/>
              <a:chOff x="1202835" y="969430"/>
              <a:chExt cx="1959258" cy="16609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818D4016-F028-0B6D-2A6E-4BE86EA3DA68}"/>
                  </a:ext>
                </a:extLst>
              </p:cNvPr>
              <p:cNvGrpSpPr/>
              <p:nvPr/>
            </p:nvGrpSpPr>
            <p:grpSpPr>
              <a:xfrm>
                <a:off x="1202835" y="969430"/>
                <a:ext cx="1959258" cy="166095"/>
                <a:chOff x="1202835" y="969430"/>
                <a:chExt cx="1959258" cy="166095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9BD937A3-CD2D-154E-8720-F8AA64281512}"/>
                    </a:ext>
                  </a:extLst>
                </p:cNvPr>
                <p:cNvGrpSpPr/>
                <p:nvPr/>
              </p:nvGrpSpPr>
              <p:grpSpPr>
                <a:xfrm>
                  <a:off x="1202835" y="969631"/>
                  <a:ext cx="658368" cy="165697"/>
                  <a:chOff x="1202835" y="969631"/>
                  <a:chExt cx="658368" cy="165697"/>
                </a:xfrm>
              </p:grpSpPr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9982EB22-23CE-F37C-7E60-BF43236A7ED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2835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A</a:t>
                    </a:r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32916CEC-9DCB-2172-4BFB-3132C5F5807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965CE16E-7B53-0A6F-5F74-4FEA467EF9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7E8AB324-356E-4EA8-6A0B-BB875B286E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6611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T</a:t>
                    </a:r>
                  </a:p>
                </p:txBody>
              </p:sp>
            </p:grp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B9681A8-2B0D-967D-AA5E-6229BC4D94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7671497-B527-63A3-E7C3-48E90C7CF0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6BC7352-6EB8-0347-195B-F7A57DF2F8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CE93939-A959-3CCC-2E79-2309DE424E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7ED985F-6866-DE4F-4DEB-C821972CFD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643CD99-F12C-2F3E-17F2-6081F190E9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C569315C-FE82-3971-7201-25CA6206C6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750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402975B-539D-5962-49DB-6E3323AFA6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06A0190-96E2-8DC5-D0C7-DD57C6744256}"/>
                </a:ext>
              </a:extLst>
            </p:cNvPr>
            <p:cNvGrpSpPr/>
            <p:nvPr/>
          </p:nvGrpSpPr>
          <p:grpSpPr>
            <a:xfrm>
              <a:off x="7227623" y="4909644"/>
              <a:ext cx="1959258" cy="166551"/>
              <a:chOff x="1202835" y="968974"/>
              <a:chExt cx="1959258" cy="16655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1A172C0-A73E-8F96-1961-4E0E83273E3C}"/>
                  </a:ext>
                </a:extLst>
              </p:cNvPr>
              <p:cNvGrpSpPr/>
              <p:nvPr/>
            </p:nvGrpSpPr>
            <p:grpSpPr>
              <a:xfrm>
                <a:off x="1202835" y="968974"/>
                <a:ext cx="1959258" cy="166551"/>
                <a:chOff x="1202835" y="968974"/>
                <a:chExt cx="1959258" cy="166551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B85830DC-C0E2-E1EB-62A0-28EC0687C7E2}"/>
                    </a:ext>
                  </a:extLst>
                </p:cNvPr>
                <p:cNvGrpSpPr/>
                <p:nvPr/>
              </p:nvGrpSpPr>
              <p:grpSpPr>
                <a:xfrm>
                  <a:off x="1202835" y="968974"/>
                  <a:ext cx="1150627" cy="166354"/>
                  <a:chOff x="1202835" y="968974"/>
                  <a:chExt cx="1150627" cy="166354"/>
                </a:xfrm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C41BA0C0-DCD9-6740-A445-E3676F6EE9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2835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A</a:t>
                    </a: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1EED29A3-3932-890F-78A6-655EA22DD3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7613" y="968974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975D51B4-73B0-C51F-1331-BEA2E46C0F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8838B78A-2C0C-5BFD-B771-355D24F1EF2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88870" y="968974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T</a:t>
                    </a:r>
                  </a:p>
                </p:txBody>
              </p:sp>
            </p:grp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1AFB9AD-CAD6-D96F-F006-F0D6FA794E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96E23817-C26D-F103-D994-1570D38581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50E80A6-1A1E-B20A-2405-65DADA05A4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68370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D045AF1-1FE8-BE20-68D4-FC3BF1055E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8254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B0D2AEB-A748-FAD0-5F41-209579B922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F67D353-0C69-2C81-A454-45B53AC95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9759B9FF-8C18-4B45-2401-4D769B28E4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750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0F6C954-9953-C067-0A42-C11C66A5F7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47416" y="969827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D706C19-A194-6051-F516-C2082618D5AC}"/>
                </a:ext>
              </a:extLst>
            </p:cNvPr>
            <p:cNvGrpSpPr/>
            <p:nvPr/>
          </p:nvGrpSpPr>
          <p:grpSpPr>
            <a:xfrm>
              <a:off x="9957976" y="5614063"/>
              <a:ext cx="1959797" cy="166101"/>
              <a:chOff x="1202296" y="969227"/>
              <a:chExt cx="1959797" cy="16610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4120659-7731-A311-E285-EAF2B5EF7A55}"/>
                  </a:ext>
                </a:extLst>
              </p:cNvPr>
              <p:cNvGrpSpPr/>
              <p:nvPr/>
            </p:nvGrpSpPr>
            <p:grpSpPr>
              <a:xfrm>
                <a:off x="1202296" y="969227"/>
                <a:ext cx="1959797" cy="166101"/>
                <a:chOff x="1202296" y="969227"/>
                <a:chExt cx="1959797" cy="16610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2D78630-4CB5-4CA3-D594-F7D2647FE64F}"/>
                    </a:ext>
                  </a:extLst>
                </p:cNvPr>
                <p:cNvGrpSpPr/>
                <p:nvPr/>
              </p:nvGrpSpPr>
              <p:grpSpPr>
                <a:xfrm>
                  <a:off x="1368687" y="969429"/>
                  <a:ext cx="979823" cy="165899"/>
                  <a:chOff x="1368687" y="969429"/>
                  <a:chExt cx="979823" cy="165899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2F675EF9-3A03-157B-B0E9-64714BC648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8687" y="969429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A</a:t>
                    </a: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6935B6A7-1E97-8726-7024-62A70436D4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83918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8BA3A3AB-4465-F023-C536-E4C30412C5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018510E-12B6-3018-56BA-AD6BF901A4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6611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T</a:t>
                    </a:r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1D2285A-F552-5DE6-613C-472B18EB1B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02296" y="969227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00F45F7-2834-4011-C994-B9957FF39D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7833947-1ACA-7498-9E91-81D6B5460C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909F7ED-3AA7-C455-29EA-E1BBAF805A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2663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FF75139-6179-1D38-D9D9-D6E92EC64D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7EEB9711-F6E7-D38A-DEAE-6825666126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E2D8DDB-BE40-7F18-22D0-C18FCB7040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750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B7074B1-D18E-3616-8291-D12512F1B1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3412160-C85D-C790-2671-74C4A8C21302}"/>
                </a:ext>
              </a:extLst>
            </p:cNvPr>
            <p:cNvGrpSpPr/>
            <p:nvPr/>
          </p:nvGrpSpPr>
          <p:grpSpPr>
            <a:xfrm>
              <a:off x="8334992" y="4618733"/>
              <a:ext cx="1962228" cy="166095"/>
              <a:chOff x="1038243" y="969430"/>
              <a:chExt cx="1962228" cy="16609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01CA4B6-527B-7CD6-5A6F-F38931D138BE}"/>
                  </a:ext>
                </a:extLst>
              </p:cNvPr>
              <p:cNvGrpSpPr/>
              <p:nvPr/>
            </p:nvGrpSpPr>
            <p:grpSpPr>
              <a:xfrm>
                <a:off x="1038243" y="969430"/>
                <a:ext cx="1962228" cy="166095"/>
                <a:chOff x="1038243" y="969430"/>
                <a:chExt cx="1962228" cy="166095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677A20B8-C540-513E-6F93-E48826C4FDA2}"/>
                    </a:ext>
                  </a:extLst>
                </p:cNvPr>
                <p:cNvGrpSpPr/>
                <p:nvPr/>
              </p:nvGrpSpPr>
              <p:grpSpPr>
                <a:xfrm>
                  <a:off x="1038243" y="969631"/>
                  <a:ext cx="819766" cy="165697"/>
                  <a:chOff x="1038243" y="969631"/>
                  <a:chExt cx="819766" cy="165697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3A92C938-EEEE-05CF-D276-5F2B934E67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2835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A</a:t>
                    </a: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DEE1567D-5888-653C-A9BA-570E12C6190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341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C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5A15848-9973-2FC6-7469-0FC618B93A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G</a:t>
                    </a: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EA3B8BE-00EC-4F7D-E181-20E4771553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38243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/>
                      <a:t>T</a:t>
                    </a:r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9324EC9-698C-E8D8-19C5-B2DEE98046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4F7FCF8-AED5-9A7D-19C4-7B42D3464C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1473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G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2D76A9-76FB-5807-C0A9-DEB30F73BE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5879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3EA092E-4D7B-09C9-E34A-7900A55636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A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92A9DFF-622B-523B-0F17-FD73D38C25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649A82E-A3BC-518F-EA80-AD69E0BFCB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D2B264F-C205-3EF3-8653-B9CCB54EC2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8377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/>
                    <a:t>T</a:t>
                  </a:r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6D6096A-7ACD-BF6A-3FAA-320CCAB482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C</a:t>
                </a:r>
              </a:p>
            </p:txBody>
          </p: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6A5F7E9B-0C6E-DAD4-4EF4-0B44CBC4EB3C}"/>
              </a:ext>
            </a:extLst>
          </p:cNvPr>
          <p:cNvSpPr txBox="1"/>
          <p:nvPr/>
        </p:nvSpPr>
        <p:spPr>
          <a:xfrm>
            <a:off x="6638529" y="4286553"/>
            <a:ext cx="253146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/>
              <a:t>Database of known sequences: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B6D391-413A-884E-4232-544AF31891EE}"/>
              </a:ext>
            </a:extLst>
          </p:cNvPr>
          <p:cNvSpPr txBox="1"/>
          <p:nvPr/>
        </p:nvSpPr>
        <p:spPr>
          <a:xfrm>
            <a:off x="6745186" y="6421675"/>
            <a:ext cx="437651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/>
              <a:t>Public databases of known sequences are available via NCBI</a:t>
            </a:r>
          </a:p>
        </p:txBody>
      </p:sp>
      <p:sp>
        <p:nvSpPr>
          <p:cNvPr id="173" name="Down Arrow 172">
            <a:extLst>
              <a:ext uri="{FF2B5EF4-FFF2-40B4-BE49-F238E27FC236}">
                <a16:creationId xmlns:a16="http://schemas.microsoft.com/office/drawing/2014/main" id="{ECD0C4D0-CCCC-D32B-8090-A5FC5C875B35}"/>
              </a:ext>
            </a:extLst>
          </p:cNvPr>
          <p:cNvSpPr/>
          <p:nvPr/>
        </p:nvSpPr>
        <p:spPr>
          <a:xfrm>
            <a:off x="9072462" y="2915092"/>
            <a:ext cx="599595" cy="1056167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1864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43FB-0EF2-8763-9CC9-5E584C2E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93" y="254336"/>
            <a:ext cx="9790442" cy="1598912"/>
          </a:xfrm>
        </p:spPr>
        <p:txBody>
          <a:bodyPr/>
          <a:lstStyle/>
          <a:p>
            <a:r>
              <a:rPr lang="en-US" b="1"/>
              <a:t>Gene Ontology ascribes functional annotations to biological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EE6CF-4B85-1C7D-D542-6E7FD9F5B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191" y="1903597"/>
            <a:ext cx="7611140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Comprehensive database of known gene &amp; protein functions</a:t>
            </a:r>
          </a:p>
          <a:p>
            <a:pPr lvl="1"/>
            <a:r>
              <a:rPr lang="en-US"/>
              <a:t>Based on an expansive collection of </a:t>
            </a:r>
            <a:br>
              <a:rPr lang="en-US"/>
            </a:br>
            <a:r>
              <a:rPr lang="en-US"/>
              <a:t>scientific literature</a:t>
            </a:r>
          </a:p>
          <a:p>
            <a:endParaRPr lang="en-US"/>
          </a:p>
          <a:p>
            <a:r>
              <a:rPr lang="en-US"/>
              <a:t>3 classes of annotations:</a:t>
            </a:r>
          </a:p>
          <a:p>
            <a:pPr lvl="1"/>
            <a:r>
              <a:rPr lang="en-US"/>
              <a:t>Molecular Function (MF)</a:t>
            </a:r>
          </a:p>
          <a:p>
            <a:pPr lvl="1"/>
            <a:r>
              <a:rPr lang="en-US"/>
              <a:t>Biological Process (BP)</a:t>
            </a:r>
          </a:p>
          <a:p>
            <a:pPr lvl="1"/>
            <a:r>
              <a:rPr lang="en-US"/>
              <a:t>Cellular Component (CC)</a:t>
            </a:r>
          </a:p>
          <a:p>
            <a:endParaRPr lang="en-US"/>
          </a:p>
          <a:p>
            <a:r>
              <a:rPr lang="en-US"/>
              <a:t>Popularly used in enrichment analyses</a:t>
            </a:r>
          </a:p>
          <a:p>
            <a:pPr lvl="1"/>
            <a:r>
              <a:rPr lang="en-US" i="1"/>
              <a:t>Which functions are affected based on </a:t>
            </a:r>
            <a:br>
              <a:rPr lang="en-US" i="1"/>
            </a:br>
            <a:r>
              <a:rPr lang="en-US" i="1"/>
              <a:t>experimental test?</a:t>
            </a: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FBC3BF0-5440-182B-D8CA-72EC0373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350" y="2374767"/>
            <a:ext cx="5952239" cy="33449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82BDD8-F2BD-DA24-B1C2-70BA98997A20}"/>
              </a:ext>
            </a:extLst>
          </p:cNvPr>
          <p:cNvSpPr/>
          <p:nvPr/>
        </p:nvSpPr>
        <p:spPr>
          <a:xfrm>
            <a:off x="10264291" y="0"/>
            <a:ext cx="1927709" cy="14775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5EBC6A9-6A21-B052-2A36-17218B180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145" y="103787"/>
            <a:ext cx="1270000" cy="127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045BE-5982-AA1C-20F3-CA35683AACF9}"/>
              </a:ext>
            </a:extLst>
          </p:cNvPr>
          <p:cNvSpPr txBox="1"/>
          <p:nvPr/>
        </p:nvSpPr>
        <p:spPr>
          <a:xfrm>
            <a:off x="6019350" y="5810757"/>
            <a:ext cx="3084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effectLst/>
                <a:latin typeface="Helvetica" pitchFamily="2" charset="0"/>
                <a:hlinkClick r:id="rId4"/>
              </a:rPr>
              <a:t>Hao et al, 2015</a:t>
            </a:r>
            <a:endParaRPr lang="en-US" sz="11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178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BDCE-4F9C-4E25-D481-00FD3FD4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41" y="289216"/>
            <a:ext cx="7977105" cy="915854"/>
          </a:xfrm>
        </p:spPr>
        <p:txBody>
          <a:bodyPr/>
          <a:lstStyle/>
          <a:p>
            <a:r>
              <a:rPr lang="en-US" b="1"/>
              <a:t>Problem &amp; Motivation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9B57D0C-37BA-DD10-2C0B-6BF1D5471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446521"/>
              </p:ext>
            </p:extLst>
          </p:nvPr>
        </p:nvGraphicFramePr>
        <p:xfrm>
          <a:off x="538479" y="1253515"/>
          <a:ext cx="5735153" cy="5238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073D6CF-D316-F0F0-4D2D-60B4CE9853B7}"/>
              </a:ext>
            </a:extLst>
          </p:cNvPr>
          <p:cNvSpPr txBox="1"/>
          <p:nvPr/>
        </p:nvSpPr>
        <p:spPr>
          <a:xfrm>
            <a:off x="7137259" y="4724400"/>
            <a:ext cx="4300152" cy="1328023"/>
          </a:xfrm>
          <a:prstGeom prst="round2DiagRect">
            <a:avLst/>
          </a:prstGeom>
          <a:solidFill>
            <a:srgbClr val="EB7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This would be helpful for biologists who are interested in determining the identity and function of a novel or unknown gene/sequence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FD4479E-4BAA-5306-B497-2FC473B7A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354" y="2143514"/>
            <a:ext cx="5651963" cy="2108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0E0B2E-909D-D409-C3B1-721F56830102}"/>
              </a:ext>
            </a:extLst>
          </p:cNvPr>
          <p:cNvSpPr txBox="1"/>
          <p:nvPr/>
        </p:nvSpPr>
        <p:spPr>
          <a:xfrm>
            <a:off x="6461354" y="1774182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Sample data:</a:t>
            </a:r>
          </a:p>
        </p:txBody>
      </p:sp>
    </p:spTree>
    <p:extLst>
      <p:ext uri="{BB962C8B-B14F-4D97-AF65-F5344CB8AC3E}">
        <p14:creationId xmlns:p14="http://schemas.microsoft.com/office/powerpoint/2010/main" val="413676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C5E90BA-2B8A-E4C0-435F-FEAE94E03F25}"/>
              </a:ext>
            </a:extLst>
          </p:cNvPr>
          <p:cNvGrpSpPr/>
          <p:nvPr/>
        </p:nvGrpSpPr>
        <p:grpSpPr>
          <a:xfrm>
            <a:off x="525716" y="1108401"/>
            <a:ext cx="1959258" cy="166095"/>
            <a:chOff x="1202835" y="969430"/>
            <a:chExt cx="1959258" cy="1660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8C98BB-D15E-65B6-B48E-D441D2FF4D2D}"/>
                </a:ext>
              </a:extLst>
            </p:cNvPr>
            <p:cNvGrpSpPr/>
            <p:nvPr/>
          </p:nvGrpSpPr>
          <p:grpSpPr>
            <a:xfrm>
              <a:off x="1202835" y="969430"/>
              <a:ext cx="1959258" cy="166095"/>
              <a:chOff x="1202835" y="969430"/>
              <a:chExt cx="1959258" cy="1660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C0FBB8C-2A39-020E-688F-BD0681725E58}"/>
                  </a:ext>
                </a:extLst>
              </p:cNvPr>
              <p:cNvGrpSpPr/>
              <p:nvPr/>
            </p:nvGrpSpPr>
            <p:grpSpPr>
              <a:xfrm>
                <a:off x="1202835" y="969631"/>
                <a:ext cx="658368" cy="165697"/>
                <a:chOff x="1202835" y="969631"/>
                <a:chExt cx="658368" cy="165697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EC9A778-7A36-7970-EA79-1C07DEE95A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02835" y="969631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6F7CE56-2BCC-8BAB-3A8D-621FE8E6B9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7427" y="969631"/>
                  <a:ext cx="164592" cy="165697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C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F990521-BC8B-04E8-0CF8-5B69A0EA7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32019" y="969631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3CAB4CD-ABA9-4055-EC4B-77A8379215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96611" y="969631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FC4E07-A0C7-D62C-5CBB-9EFA1ABEE4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4331" y="969828"/>
                <a:ext cx="164592" cy="1656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G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6F8C963-CD9A-87EC-5C9C-6A66F26244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32909" y="969430"/>
                <a:ext cx="164592" cy="1656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G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DEA3CF-4028-3758-B29E-2AA360E23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50587" y="969430"/>
                <a:ext cx="164592" cy="16569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A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CA0BAB5-84A6-8522-7E04-BA5FF47B40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7459" y="969629"/>
                <a:ext cx="164592" cy="165697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A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BA442A-E5DE-E3B7-8B81-5CD7515177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9739" y="969630"/>
                <a:ext cx="164592" cy="16569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T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5EA21B-FEBB-F872-2B23-43A9101F60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07062" y="969430"/>
                <a:ext cx="164592" cy="16569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T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BFEC54-2EA8-C5BE-04F2-A07998B048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7501" y="969430"/>
                <a:ext cx="164592" cy="16569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T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24C626-587F-8B79-8CF7-1382DBA710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0190" y="969430"/>
              <a:ext cx="164592" cy="1656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50"/>
                <a:t>C</a:t>
              </a: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C5ACE3F1-C12D-61B2-7FEA-B47586ABF8FA}"/>
              </a:ext>
            </a:extLst>
          </p:cNvPr>
          <p:cNvGrpSpPr/>
          <p:nvPr/>
        </p:nvGrpSpPr>
        <p:grpSpPr>
          <a:xfrm>
            <a:off x="5379072" y="854256"/>
            <a:ext cx="5689998" cy="1786636"/>
            <a:chOff x="6420793" y="288410"/>
            <a:chExt cx="5689998" cy="1786636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C150BAEE-80A7-5D5D-A0AB-F8127E70DE04}"/>
                </a:ext>
              </a:extLst>
            </p:cNvPr>
            <p:cNvGrpSpPr/>
            <p:nvPr/>
          </p:nvGrpSpPr>
          <p:grpSpPr>
            <a:xfrm>
              <a:off x="9349777" y="873225"/>
              <a:ext cx="1961651" cy="166295"/>
              <a:chOff x="1200442" y="969230"/>
              <a:chExt cx="1961651" cy="166295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1EFF57D8-64D8-2B02-42E5-FB8177E8F9B3}"/>
                  </a:ext>
                </a:extLst>
              </p:cNvPr>
              <p:cNvGrpSpPr/>
              <p:nvPr/>
            </p:nvGrpSpPr>
            <p:grpSpPr>
              <a:xfrm>
                <a:off x="1200442" y="969230"/>
                <a:ext cx="1797059" cy="166295"/>
                <a:chOff x="1200442" y="969230"/>
                <a:chExt cx="1797059" cy="166295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929E2C27-B8FB-4F97-7777-2417C38F1D15}"/>
                    </a:ext>
                  </a:extLst>
                </p:cNvPr>
                <p:cNvGrpSpPr/>
                <p:nvPr/>
              </p:nvGrpSpPr>
              <p:grpSpPr>
                <a:xfrm>
                  <a:off x="1200442" y="969230"/>
                  <a:ext cx="660761" cy="166098"/>
                  <a:chOff x="1200442" y="969230"/>
                  <a:chExt cx="660761" cy="166098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B63105B-EF7B-2597-3322-525F30ADE6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28735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A</a:t>
                    </a:r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EB60F8F6-CC64-2EFC-5CD4-E1E6E34321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E6D46432-A0C0-B68A-7742-587C8E3C9D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0442" y="969230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C4CEFC4C-6C89-323D-5578-891567A8B7D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6611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T</a:t>
                    </a:r>
                  </a:p>
                </p:txBody>
              </p:sp>
            </p:grp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CD290DE8-363B-08AA-496A-FD8042D12C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B80B9839-4CE8-BFF5-E32C-C7C42E86F6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95805648-D39D-FEE4-55E4-3A126A6C99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6726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D2E8B37D-1D73-DBC6-613D-ECC4FE88A2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D5EA1E58-C9C4-FC5F-DA8A-582568D30D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3BB3E68F-BAC1-3002-C74B-FEE49D59E0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E5470102-853A-D1AF-D88D-DF6E9EF93C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2051" y="969231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</p:grp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235AD150-7578-ACCA-631A-E5D8290F9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7501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C</a:t>
                </a: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9041C34-6A15-086D-E822-0C2A309A61C6}"/>
                </a:ext>
              </a:extLst>
            </p:cNvPr>
            <p:cNvGrpSpPr/>
            <p:nvPr/>
          </p:nvGrpSpPr>
          <p:grpSpPr>
            <a:xfrm>
              <a:off x="9982928" y="1908951"/>
              <a:ext cx="1959258" cy="166095"/>
              <a:chOff x="1202835" y="969430"/>
              <a:chExt cx="1959258" cy="166095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C0702F16-4232-41D7-36B0-75A978AF3D02}"/>
                  </a:ext>
                </a:extLst>
              </p:cNvPr>
              <p:cNvGrpSpPr/>
              <p:nvPr/>
            </p:nvGrpSpPr>
            <p:grpSpPr>
              <a:xfrm>
                <a:off x="1202835" y="969430"/>
                <a:ext cx="1959258" cy="166095"/>
                <a:chOff x="1202835" y="969430"/>
                <a:chExt cx="1959258" cy="166095"/>
              </a:xfrm>
            </p:grpSpPr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765171D2-7D5D-8073-7CBE-4436DA8CBD7A}"/>
                    </a:ext>
                  </a:extLst>
                </p:cNvPr>
                <p:cNvGrpSpPr/>
                <p:nvPr/>
              </p:nvGrpSpPr>
              <p:grpSpPr>
                <a:xfrm>
                  <a:off x="1202835" y="969631"/>
                  <a:ext cx="658368" cy="165697"/>
                  <a:chOff x="1202835" y="969631"/>
                  <a:chExt cx="658368" cy="165697"/>
                </a:xfrm>
              </p:grpSpPr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312A2A5B-DC6E-FD7F-C44F-4842392FB54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2835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B50395B5-018C-C542-2E57-814955E233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7D391238-5021-799E-6594-A2FE4D7A582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C2C203DC-262E-8846-EBCA-E3B67CA7AF9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6611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</p:grp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3E333B4A-170B-DD49-9CC6-AA9C76E1C3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A8267B09-A84E-02B0-E839-AF60099B21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54F98F31-B9E8-099A-EC31-4C7191C099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F8987BB4-52BB-2B51-677C-A985C3FB04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C259EC88-C81F-1320-AAF4-2BA461F7E7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AA2093DB-DAD2-0F3C-5AFE-B78B810D72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1BBE3BE5-0E77-A797-DA9C-1088331C4C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750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</p:grp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D3FD74F-8502-5BE5-EBFA-FEA60C037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C</a:t>
                </a: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8888087B-EC07-B4C7-E42C-D341D4EB3950}"/>
                </a:ext>
              </a:extLst>
            </p:cNvPr>
            <p:cNvGrpSpPr/>
            <p:nvPr/>
          </p:nvGrpSpPr>
          <p:grpSpPr>
            <a:xfrm>
              <a:off x="7346061" y="1846495"/>
              <a:ext cx="1959258" cy="166095"/>
              <a:chOff x="1202835" y="969430"/>
              <a:chExt cx="1959258" cy="166095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DB370751-DF4A-8C2C-1228-D1AA0DDCAFEA}"/>
                  </a:ext>
                </a:extLst>
              </p:cNvPr>
              <p:cNvGrpSpPr/>
              <p:nvPr/>
            </p:nvGrpSpPr>
            <p:grpSpPr>
              <a:xfrm>
                <a:off x="1202835" y="969430"/>
                <a:ext cx="1959258" cy="166095"/>
                <a:chOff x="1202835" y="969430"/>
                <a:chExt cx="1959258" cy="166095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BBE09C3F-F9A3-8639-3125-CC155EFDE3EB}"/>
                    </a:ext>
                  </a:extLst>
                </p:cNvPr>
                <p:cNvGrpSpPr/>
                <p:nvPr/>
              </p:nvGrpSpPr>
              <p:grpSpPr>
                <a:xfrm>
                  <a:off x="1202835" y="969631"/>
                  <a:ext cx="658368" cy="165697"/>
                  <a:chOff x="1202835" y="969631"/>
                  <a:chExt cx="658368" cy="165697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820EBD00-C568-0B72-965B-E5B2F4C4F9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2835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A67F78F-BB8F-9935-EB5D-931D2D66FE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D69C5D31-D8F8-E012-DF92-6C0C66D1B8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0E41B7E1-2766-0FF9-B1A2-68BF68A9B55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6611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</p:grp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E02BE195-3C28-3D69-E283-8F1B7C7D2B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759A5CFB-0D43-D7F8-1941-E1E6F58394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C6C1C33A-23B6-3193-BE85-309072CCF1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EB139BA2-BA02-8A2C-5E5E-E91CC8E7C4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EB3997A1-CD55-C7D8-A8DE-D99EC0C811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59E34104-474A-F9D9-4485-6AC8BF7275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7B1C22E5-B241-080F-AC26-EFFEBA63E6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750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02C15A39-F05B-37B3-E444-02EC0BB0CC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C</a:t>
                </a: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AB16AFE0-0AAE-63F2-1438-DEBBCD665CD1}"/>
                </a:ext>
              </a:extLst>
            </p:cNvPr>
            <p:cNvGrpSpPr/>
            <p:nvPr/>
          </p:nvGrpSpPr>
          <p:grpSpPr>
            <a:xfrm>
              <a:off x="9560211" y="523185"/>
              <a:ext cx="1961240" cy="166095"/>
              <a:chOff x="1036261" y="969430"/>
              <a:chExt cx="1961240" cy="166095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68A81687-05C5-76AE-C734-360238C72B98}"/>
                  </a:ext>
                </a:extLst>
              </p:cNvPr>
              <p:cNvGrpSpPr/>
              <p:nvPr/>
            </p:nvGrpSpPr>
            <p:grpSpPr>
              <a:xfrm>
                <a:off x="1036261" y="969430"/>
                <a:ext cx="1961240" cy="166095"/>
                <a:chOff x="1036261" y="969430"/>
                <a:chExt cx="1961240" cy="166095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F51DF729-39CA-E123-AAF0-19E2412687DB}"/>
                    </a:ext>
                  </a:extLst>
                </p:cNvPr>
                <p:cNvGrpSpPr/>
                <p:nvPr/>
              </p:nvGrpSpPr>
              <p:grpSpPr>
                <a:xfrm>
                  <a:off x="1201680" y="969466"/>
                  <a:ext cx="658059" cy="165862"/>
                  <a:chOff x="1201680" y="969466"/>
                  <a:chExt cx="658059" cy="165862"/>
                </a:xfrm>
              </p:grpSpPr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4D44FDBB-73C0-42C7-B8DE-4F43BF3124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5147" y="969466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A</a:t>
                    </a:r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231AE2CE-1158-4551-0CDF-FA5EB8450F3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52EFBA37-D952-6E4E-55C0-4AB15686441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1BAA45C6-1BC3-A3F7-F8AC-0EAE8D6E7A6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1680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T</a:t>
                    </a:r>
                  </a:p>
                </p:txBody>
              </p:sp>
            </p:grp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DF3C5D8C-7EB2-5828-7A72-4C75EDBA39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626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28B7C82-BF49-50B3-C2A9-D04D3FAF3C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46D98AC9-6EDC-89F6-7F2F-11233C4267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32D94470-BACB-D1EB-FAC8-26B8389EA6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9322E7D4-1B1C-AC9B-C62E-9B38E86699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B1BF2893-573E-658B-30C1-313C3DFE94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7530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7FCEBAB3-32F6-1470-173F-7B6A2C7CCB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1284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</p:grp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DBE4681C-6F3A-C8B2-9D9B-9BC79335C5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C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E30414F9-F65A-BCDD-C3E6-0C7CDA6105A7}"/>
                </a:ext>
              </a:extLst>
            </p:cNvPr>
            <p:cNvGrpSpPr/>
            <p:nvPr/>
          </p:nvGrpSpPr>
          <p:grpSpPr>
            <a:xfrm>
              <a:off x="6420793" y="1446417"/>
              <a:ext cx="1929038" cy="166095"/>
              <a:chOff x="1068872" y="969430"/>
              <a:chExt cx="1929038" cy="166095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ECE41DAC-3646-71F6-7ED7-6DB0EAC5E066}"/>
                  </a:ext>
                </a:extLst>
              </p:cNvPr>
              <p:cNvGrpSpPr/>
              <p:nvPr/>
            </p:nvGrpSpPr>
            <p:grpSpPr>
              <a:xfrm>
                <a:off x="1068872" y="969430"/>
                <a:ext cx="1929038" cy="166095"/>
                <a:chOff x="1068872" y="969430"/>
                <a:chExt cx="1929038" cy="166095"/>
              </a:xfrm>
            </p:grpSpPr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0B107335-60B1-96FD-5843-CFABBAC4606C}"/>
                    </a:ext>
                  </a:extLst>
                </p:cNvPr>
                <p:cNvGrpSpPr/>
                <p:nvPr/>
              </p:nvGrpSpPr>
              <p:grpSpPr>
                <a:xfrm>
                  <a:off x="1068872" y="969631"/>
                  <a:ext cx="1274535" cy="165697"/>
                  <a:chOff x="1068872" y="969631"/>
                  <a:chExt cx="1274535" cy="165697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E99A75F9-E07B-2A8A-E589-2859131D03B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90027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A</a:t>
                    </a: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D48AC308-8841-1983-43A2-6FB6625FF7A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68872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EC0D3A7-B6CC-758F-A412-F14E53C3A6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29620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A6885E62-456C-F99A-5DD6-7B488C57A58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78815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T</a:t>
                    </a:r>
                  </a:p>
                </p:txBody>
              </p:sp>
            </p:grp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F969EE68-C687-450D-34B9-E60EF7B4AF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51430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B9CE739B-3F73-0C8C-FC9F-DD41ADEE0C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2135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7BC8A2D9-0062-AB98-AEA9-1F922A021E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3318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8E23631D-FAE5-A801-C1EC-BE0B3DB3E5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04893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D6137E96-4797-3ECB-5BE9-1A56254D78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14AB5137-CB2E-821B-FDBE-902D5178DB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39446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50C237E6-0E4C-862F-8C83-702BF0A322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4866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B064CF62-D755-091A-7954-12B16B7600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C</a:t>
                </a:r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32B7CC48-A786-FB31-60CD-84960A81EA67}"/>
                </a:ext>
              </a:extLst>
            </p:cNvPr>
            <p:cNvGrpSpPr/>
            <p:nvPr/>
          </p:nvGrpSpPr>
          <p:grpSpPr>
            <a:xfrm>
              <a:off x="8000149" y="1191449"/>
              <a:ext cx="1956778" cy="166095"/>
              <a:chOff x="1201892" y="969430"/>
              <a:chExt cx="1956778" cy="166095"/>
            </a:xfrm>
          </p:grpSpPr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A20FAAB0-B207-B8A4-C305-1C3CA48812AF}"/>
                  </a:ext>
                </a:extLst>
              </p:cNvPr>
              <p:cNvGrpSpPr/>
              <p:nvPr/>
            </p:nvGrpSpPr>
            <p:grpSpPr>
              <a:xfrm>
                <a:off x="1201892" y="969430"/>
                <a:ext cx="1956778" cy="166095"/>
                <a:chOff x="1201892" y="969430"/>
                <a:chExt cx="1956778" cy="166095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AEF3FB4A-9EE3-B602-CCCB-40BC84AC9CA6}"/>
                    </a:ext>
                  </a:extLst>
                </p:cNvPr>
                <p:cNvGrpSpPr/>
                <p:nvPr/>
              </p:nvGrpSpPr>
              <p:grpSpPr>
                <a:xfrm>
                  <a:off x="1367427" y="969631"/>
                  <a:ext cx="819300" cy="165697"/>
                  <a:chOff x="1367427" y="969631"/>
                  <a:chExt cx="819300" cy="165697"/>
                </a:xfrm>
              </p:grpSpPr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F4503A89-0D98-C3C8-EB93-C5F3753ABB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022135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A</a:t>
                    </a:r>
                  </a:p>
                </p:txBody>
              </p:sp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D841C150-6CBD-4E9A-874A-BB030534F3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8CCEB61F-EF01-4C8B-E740-64677066572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700991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A09F4F77-3ED2-340D-5D6F-9A312685E6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61612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T</a:t>
                    </a:r>
                  </a:p>
                </p:txBody>
              </p:sp>
            </p:grp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43629FED-0807-2B89-D982-0EA92D675F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01892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CC50CE7F-2E59-C95E-ECFC-75B6C3F6FC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4078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F02ACAC5-9A1B-4A41-0F68-279DB5D961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CB15F99D-3EC5-051B-CD3D-5CD6D70F73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1D9C1511-8A3B-4CB3-1E8C-399E25DBB7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33160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A454FD2F-3DB5-906D-1135-6884B0B739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52C636F7-C114-6DE1-8C01-B0D2C745BF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28323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</p:grp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3EC178A-391E-38C9-A552-3D8DC5A62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C</a:t>
                </a: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E9C885D-EA03-DC17-4D86-FFBDE0DA8D6E}"/>
                </a:ext>
              </a:extLst>
            </p:cNvPr>
            <p:cNvGrpSpPr/>
            <p:nvPr/>
          </p:nvGrpSpPr>
          <p:grpSpPr>
            <a:xfrm>
              <a:off x="8798155" y="1591724"/>
              <a:ext cx="1959258" cy="166095"/>
              <a:chOff x="1202835" y="969430"/>
              <a:chExt cx="1959258" cy="166095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8065AE8-49C8-ADDF-FF83-4C897483ED93}"/>
                  </a:ext>
                </a:extLst>
              </p:cNvPr>
              <p:cNvGrpSpPr/>
              <p:nvPr/>
            </p:nvGrpSpPr>
            <p:grpSpPr>
              <a:xfrm>
                <a:off x="1202835" y="969430"/>
                <a:ext cx="1959258" cy="166095"/>
                <a:chOff x="1202835" y="969430"/>
                <a:chExt cx="1959258" cy="166095"/>
              </a:xfrm>
            </p:grpSpPr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92AB8281-12C4-3BB7-1D85-E0B083F33EE5}"/>
                    </a:ext>
                  </a:extLst>
                </p:cNvPr>
                <p:cNvGrpSpPr/>
                <p:nvPr/>
              </p:nvGrpSpPr>
              <p:grpSpPr>
                <a:xfrm>
                  <a:off x="1202835" y="969631"/>
                  <a:ext cx="658368" cy="165697"/>
                  <a:chOff x="1202835" y="969631"/>
                  <a:chExt cx="658368" cy="165697"/>
                </a:xfrm>
              </p:grpSpPr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42747617-4460-534F-621E-0F6CC05B185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2835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A</a:t>
                    </a:r>
                  </a:p>
                </p:txBody>
              </p:sp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F9D272FB-71ED-5F32-7CC2-526B32038C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742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7965857C-5ADA-B8E0-F0F9-D194A3A7F31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2D8DF1F0-C2DC-EB8F-2C36-CB2EDEA54C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6611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T</a:t>
                    </a:r>
                  </a:p>
                </p:txBody>
              </p:sp>
            </p:grp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CF13E970-203D-9487-55BC-8638D95C6D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3DEA095E-E5F6-10F1-134A-C79A8738C0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52B3C9F6-B7A3-7237-0ACB-ADBF2B45F6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4600A370-79AF-1F0A-DEB5-6181DA37C3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29A4963C-3166-02C6-2DE3-F7A7DCB41C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A31A4521-85E1-AEEF-EE19-85621A951A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3C0BFC22-2362-906C-D210-D3AFC202DF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750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EB35C80A-15FA-CA14-F08B-CBA860C8F0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C</a:t>
                </a:r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9DE3DE4B-2788-8A74-AE33-0AC8292920D1}"/>
                </a:ext>
              </a:extLst>
            </p:cNvPr>
            <p:cNvGrpSpPr/>
            <p:nvPr/>
          </p:nvGrpSpPr>
          <p:grpSpPr>
            <a:xfrm>
              <a:off x="7340814" y="615606"/>
              <a:ext cx="1959258" cy="166551"/>
              <a:chOff x="1202835" y="968974"/>
              <a:chExt cx="1959258" cy="166551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D9810B42-8B22-EED6-E214-5018F23DFC1F}"/>
                  </a:ext>
                </a:extLst>
              </p:cNvPr>
              <p:cNvGrpSpPr/>
              <p:nvPr/>
            </p:nvGrpSpPr>
            <p:grpSpPr>
              <a:xfrm>
                <a:off x="1202835" y="968974"/>
                <a:ext cx="1959258" cy="166551"/>
                <a:chOff x="1202835" y="968974"/>
                <a:chExt cx="1959258" cy="166551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0C16C241-C6BC-755F-B268-D93CA76A10D7}"/>
                    </a:ext>
                  </a:extLst>
                </p:cNvPr>
                <p:cNvGrpSpPr/>
                <p:nvPr/>
              </p:nvGrpSpPr>
              <p:grpSpPr>
                <a:xfrm>
                  <a:off x="1202835" y="968974"/>
                  <a:ext cx="1150627" cy="166354"/>
                  <a:chOff x="1202835" y="968974"/>
                  <a:chExt cx="1150627" cy="166354"/>
                </a:xfrm>
              </p:grpSpPr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71496C8A-0C22-9CC6-87D9-6CA48106947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2835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A</a:t>
                    </a:r>
                  </a:p>
                </p:txBody>
              </p:sp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37FE3A72-FA29-6A76-A298-5C878AFAC17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7613" y="968974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46C7E54F-C6EC-98B2-39C5-1C92472965A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290" name="Rectangle 289">
                    <a:extLst>
                      <a:ext uri="{FF2B5EF4-FFF2-40B4-BE49-F238E27FC236}">
                        <a16:creationId xmlns:a16="http://schemas.microsoft.com/office/drawing/2014/main" id="{C4A8C15C-AFB6-39FC-58B5-DC591A42C51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88870" y="968974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T</a:t>
                    </a:r>
                  </a:p>
                </p:txBody>
              </p:sp>
            </p:grp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BFB68E52-5DAE-B3F5-AD3A-6430C5A012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96ECE72E-7C39-A4AF-603E-DC0B4133FC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DD999684-4868-63A3-1D72-90F27C2C04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68370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BC581247-F84F-609A-B3D3-A552F8288D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8254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D1AB9F80-8A9B-1E9A-84F9-E0C27BF8DA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13F15700-06A0-4403-C6AA-3F8320F826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7B5AE9E1-25EE-B564-43DC-D008F710AF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750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</p:grp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0B41AE15-51E5-D896-134C-B59F8D1C3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47416" y="969827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C</a:t>
                </a:r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1EED4A7A-F84C-93E0-54A6-4FABF1D543B1}"/>
                </a:ext>
              </a:extLst>
            </p:cNvPr>
            <p:cNvGrpSpPr/>
            <p:nvPr/>
          </p:nvGrpSpPr>
          <p:grpSpPr>
            <a:xfrm>
              <a:off x="10150994" y="1356310"/>
              <a:ext cx="1959797" cy="166101"/>
              <a:chOff x="1202296" y="969227"/>
              <a:chExt cx="1959797" cy="166101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356350DC-EB54-033D-B418-F7290129BE6A}"/>
                  </a:ext>
                </a:extLst>
              </p:cNvPr>
              <p:cNvGrpSpPr/>
              <p:nvPr/>
            </p:nvGrpSpPr>
            <p:grpSpPr>
              <a:xfrm>
                <a:off x="1202296" y="969227"/>
                <a:ext cx="1959797" cy="166101"/>
                <a:chOff x="1202296" y="969227"/>
                <a:chExt cx="1959797" cy="166101"/>
              </a:xfrm>
            </p:grpSpPr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AF185DFE-7642-AEAB-5466-45632207DD4C}"/>
                    </a:ext>
                  </a:extLst>
                </p:cNvPr>
                <p:cNvGrpSpPr/>
                <p:nvPr/>
              </p:nvGrpSpPr>
              <p:grpSpPr>
                <a:xfrm>
                  <a:off x="1368687" y="969429"/>
                  <a:ext cx="979823" cy="165899"/>
                  <a:chOff x="1368687" y="969429"/>
                  <a:chExt cx="979823" cy="165899"/>
                </a:xfrm>
              </p:grpSpPr>
              <p:sp>
                <p:nvSpPr>
                  <p:cNvPr id="302" name="Rectangle 301">
                    <a:extLst>
                      <a:ext uri="{FF2B5EF4-FFF2-40B4-BE49-F238E27FC236}">
                        <a16:creationId xmlns:a16="http://schemas.microsoft.com/office/drawing/2014/main" id="{C96B9EB2-14F6-BC45-264D-FFA964BB62E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368687" y="969429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A</a:t>
                    </a:r>
                  </a:p>
                </p:txBody>
              </p:sp>
              <p:sp>
                <p:nvSpPr>
                  <p:cNvPr id="303" name="Rectangle 302">
                    <a:extLst>
                      <a:ext uri="{FF2B5EF4-FFF2-40B4-BE49-F238E27FC236}">
                        <a16:creationId xmlns:a16="http://schemas.microsoft.com/office/drawing/2014/main" id="{39BADBD2-0D7D-71C8-9994-8C27E88A769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83918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  <p:sp>
                <p:nvSpPr>
                  <p:cNvPr id="304" name="Rectangle 303">
                    <a:extLst>
                      <a:ext uri="{FF2B5EF4-FFF2-40B4-BE49-F238E27FC236}">
                        <a16:creationId xmlns:a16="http://schemas.microsoft.com/office/drawing/2014/main" id="{755068EE-BA8C-9643-AFF3-09CFC432AA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305" name="Rectangle 304">
                    <a:extLst>
                      <a:ext uri="{FF2B5EF4-FFF2-40B4-BE49-F238E27FC236}">
                        <a16:creationId xmlns:a16="http://schemas.microsoft.com/office/drawing/2014/main" id="{8415A3DE-840E-7E67-4CED-8D4AFF1B3DB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6611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T</a:t>
                    </a:r>
                  </a:p>
                </p:txBody>
              </p:sp>
            </p:grp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501D23F5-A2C5-10BC-A4D8-94CCBB6ADE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02296" y="969227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57C7DA6A-3592-21D7-98C4-67C4FA8566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2909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DC3239E8-EA34-BBB2-F01D-2BE9DD624E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587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F74B8BFA-4A13-91CA-24B6-82D7FCA6B0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2663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CB6B80EA-CF09-6DC9-BE0B-CA890DCCCD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07A90571-B8FE-3440-FFD8-B99C53B4A3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30240DF2-F6AE-C1DA-CFAF-EB5FEA2924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97501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</p:grp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B958DCFD-735B-BDCB-3FB2-1AAAE3207D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C</a:t>
                </a: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59B41A8B-D149-7CD0-CA94-F8ABCE2F3A8C}"/>
                </a:ext>
              </a:extLst>
            </p:cNvPr>
            <p:cNvGrpSpPr/>
            <p:nvPr/>
          </p:nvGrpSpPr>
          <p:grpSpPr>
            <a:xfrm>
              <a:off x="8528010" y="288410"/>
              <a:ext cx="1962228" cy="166095"/>
              <a:chOff x="1038243" y="969430"/>
              <a:chExt cx="1962228" cy="166095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C3744B06-782D-8D8E-4592-74DABB8DA297}"/>
                  </a:ext>
                </a:extLst>
              </p:cNvPr>
              <p:cNvGrpSpPr/>
              <p:nvPr/>
            </p:nvGrpSpPr>
            <p:grpSpPr>
              <a:xfrm>
                <a:off x="1038243" y="969430"/>
                <a:ext cx="1962228" cy="166095"/>
                <a:chOff x="1038243" y="969430"/>
                <a:chExt cx="1962228" cy="166095"/>
              </a:xfrm>
            </p:grpSpPr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42B434AB-810F-69BB-0DF9-4D7137723E1E}"/>
                    </a:ext>
                  </a:extLst>
                </p:cNvPr>
                <p:cNvGrpSpPr/>
                <p:nvPr/>
              </p:nvGrpSpPr>
              <p:grpSpPr>
                <a:xfrm>
                  <a:off x="1038243" y="969631"/>
                  <a:ext cx="819766" cy="165697"/>
                  <a:chOff x="1038243" y="969631"/>
                  <a:chExt cx="819766" cy="165697"/>
                </a:xfrm>
              </p:grpSpPr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6AD6EF18-1217-A6F6-EC99-AF45D0F9E2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202835" y="969631"/>
                    <a:ext cx="164592" cy="165697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A</a:t>
                    </a:r>
                  </a:p>
                </p:txBody>
              </p:sp>
              <p:sp>
                <p:nvSpPr>
                  <p:cNvPr id="318" name="Rectangle 317">
                    <a:extLst>
                      <a:ext uri="{FF2B5EF4-FFF2-40B4-BE49-F238E27FC236}">
                        <a16:creationId xmlns:a16="http://schemas.microsoft.com/office/drawing/2014/main" id="{FCC74AD4-9857-C9B2-9294-255582524B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93417" y="969631"/>
                    <a:ext cx="164592" cy="165697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C</a:t>
                    </a:r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772FCAC3-364F-6302-1D79-1A837089F51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32019" y="969631"/>
                    <a:ext cx="164592" cy="16569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G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E1423727-C649-CE9E-9E6E-F23557B487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38243" y="969631"/>
                    <a:ext cx="164592" cy="165697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50"/>
                      <a:t>T</a:t>
                    </a:r>
                  </a:p>
                </p:txBody>
              </p:sp>
            </p:grp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CFD9F959-4938-98EA-3DAD-F88E0A18A3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4331" y="969828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BAB07243-15A3-AC23-167C-46F5DC3552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1473" y="969430"/>
                  <a:ext cx="164592" cy="165697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G</a:t>
                  </a: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2CD7C23A-74F4-6F93-8CE0-3018B00C42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5879" y="969430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4655B9E2-DEDD-4357-0EEA-B24D760256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7459" y="969629"/>
                  <a:ext cx="164592" cy="16569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A</a:t>
                  </a: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4F647E8-B209-E89A-EE21-F8012E249E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9739" y="9696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BA27DB38-F976-58E6-32E3-EF17426229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07062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2959DE77-2A23-2CC0-E242-21CA3C47D8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68377" y="969430"/>
                  <a:ext cx="164592" cy="16569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50"/>
                    <a:t>T</a:t>
                  </a:r>
                </a:p>
              </p:txBody>
            </p:sp>
          </p:grp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EA8BCADD-CD07-2212-0880-AAFEAAFC87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0190" y="969430"/>
                <a:ext cx="164592" cy="16569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50"/>
                  <a:t>C</a:t>
                </a:r>
              </a:p>
            </p:txBody>
          </p:sp>
        </p:grpSp>
      </p:grpSp>
      <p:sp>
        <p:nvSpPr>
          <p:cNvPr id="321" name="TextBox 320">
            <a:extLst>
              <a:ext uri="{FF2B5EF4-FFF2-40B4-BE49-F238E27FC236}">
                <a16:creationId xmlns:a16="http://schemas.microsoft.com/office/drawing/2014/main" id="{BF677B76-F452-1E62-ED04-56C12B19642B}"/>
              </a:ext>
            </a:extLst>
          </p:cNvPr>
          <p:cNvSpPr txBox="1"/>
          <p:nvPr/>
        </p:nvSpPr>
        <p:spPr>
          <a:xfrm>
            <a:off x="368099" y="669590"/>
            <a:ext cx="289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Unknown Sequence (Query):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9B2BE49-1696-C940-6FFA-123314A4B4CB}"/>
              </a:ext>
            </a:extLst>
          </p:cNvPr>
          <p:cNvSpPr txBox="1"/>
          <p:nvPr/>
        </p:nvSpPr>
        <p:spPr>
          <a:xfrm>
            <a:off x="6288365" y="433985"/>
            <a:ext cx="424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Database of known sequences (from NCBI):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8D73362-922E-7F25-B52A-B09BC4AAD338}"/>
              </a:ext>
            </a:extLst>
          </p:cNvPr>
          <p:cNvSpPr txBox="1"/>
          <p:nvPr/>
        </p:nvSpPr>
        <p:spPr>
          <a:xfrm>
            <a:off x="410901" y="29515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BLAST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7959F4A0-776A-35F1-E81F-78062CDC156D}"/>
              </a:ext>
            </a:extLst>
          </p:cNvPr>
          <p:cNvSpPr txBox="1"/>
          <p:nvPr/>
        </p:nvSpPr>
        <p:spPr>
          <a:xfrm>
            <a:off x="474562" y="3622876"/>
            <a:ext cx="2434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Homology-based search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14AD-6233-B5DB-B9D6-F9393622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Experiments &amp;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C5F1-0F23-BDDC-749D-A5B01C653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Using NCBI database of reference nucleotide sequences</a:t>
            </a:r>
            <a:endParaRPr lang="en-US">
              <a:cs typeface="Calibri"/>
            </a:endParaRPr>
          </a:p>
          <a:p>
            <a:pPr lvl="1"/>
            <a:r>
              <a:rPr lang="en-US"/>
              <a:t>Novel sequence data (e.g. done via sequencing in a lab)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Usage:</a:t>
            </a:r>
          </a:p>
          <a:p>
            <a:pPr marL="914400" lvl="1" indent="-457200">
              <a:buAutoNum type="arabicPeriod"/>
            </a:pPr>
            <a:r>
              <a:rPr lang="en-US">
                <a:cs typeface="Calibri"/>
              </a:rPr>
              <a:t>Input nucleotide sequence (ex: AATCG)</a:t>
            </a:r>
          </a:p>
          <a:p>
            <a:pPr marL="914400" lvl="1" indent="-457200">
              <a:buAutoNum type="arabicPeriod"/>
            </a:pPr>
            <a:r>
              <a:rPr lang="en-US">
                <a:cs typeface="Calibri"/>
              </a:rPr>
              <a:t>Hit the submit button</a:t>
            </a:r>
          </a:p>
          <a:p>
            <a:pPr marL="914400" lvl="1" indent="-457200">
              <a:buAutoNum type="arabicPeriod"/>
            </a:pPr>
            <a:r>
              <a:rPr lang="en-US">
                <a:cs typeface="Calibri"/>
              </a:rPr>
              <a:t>Observe results</a:t>
            </a:r>
          </a:p>
          <a:p>
            <a:pPr marL="914400" lvl="1" indent="-457200">
              <a:buAutoNum type="arabicPeriod"/>
            </a:pPr>
            <a:r>
              <a:rPr lang="en-US">
                <a:cs typeface="Calibri"/>
              </a:rPr>
              <a:t>Optionally download to CSV via button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4D8EA9-51BF-4005-B305-4A1A4054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424" y="5154091"/>
            <a:ext cx="6275721" cy="17066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FB6F70-152F-3AA7-8D65-138F85D01D76}"/>
              </a:ext>
            </a:extLst>
          </p:cNvPr>
          <p:cNvCxnSpPr/>
          <p:nvPr/>
        </p:nvCxnSpPr>
        <p:spPr>
          <a:xfrm>
            <a:off x="5173132" y="5136847"/>
            <a:ext cx="781353" cy="358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B3B2AF-E692-D1B1-1E92-7789F4B8B1D1}"/>
              </a:ext>
            </a:extLst>
          </p:cNvPr>
          <p:cNvCxnSpPr>
            <a:cxnSpLocks/>
          </p:cNvCxnSpPr>
          <p:nvPr/>
        </p:nvCxnSpPr>
        <p:spPr>
          <a:xfrm>
            <a:off x="5161036" y="5729513"/>
            <a:ext cx="805543" cy="133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06A1C0-6D22-F4F3-EBDF-AA5052E8C4CE}"/>
              </a:ext>
            </a:extLst>
          </p:cNvPr>
          <p:cNvCxnSpPr>
            <a:cxnSpLocks/>
          </p:cNvCxnSpPr>
          <p:nvPr/>
        </p:nvCxnSpPr>
        <p:spPr>
          <a:xfrm>
            <a:off x="5161035" y="6685035"/>
            <a:ext cx="811592" cy="7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856B89-6072-6BD0-657F-980F75A421A5}"/>
              </a:ext>
            </a:extLst>
          </p:cNvPr>
          <p:cNvCxnSpPr>
            <a:cxnSpLocks/>
          </p:cNvCxnSpPr>
          <p:nvPr/>
        </p:nvCxnSpPr>
        <p:spPr>
          <a:xfrm flipH="1">
            <a:off x="8258628" y="4846561"/>
            <a:ext cx="972456" cy="630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2DCDD2D-6F4D-ED32-A882-712B0A28C159}"/>
              </a:ext>
            </a:extLst>
          </p:cNvPr>
          <p:cNvSpPr/>
          <p:nvPr/>
        </p:nvSpPr>
        <p:spPr>
          <a:xfrm>
            <a:off x="9204476" y="4647595"/>
            <a:ext cx="229810" cy="23585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7C23C5-D7EC-4CB8-118B-68C3EBF4E139}"/>
              </a:ext>
            </a:extLst>
          </p:cNvPr>
          <p:cNvSpPr/>
          <p:nvPr/>
        </p:nvSpPr>
        <p:spPr>
          <a:xfrm>
            <a:off x="5092094" y="5034641"/>
            <a:ext cx="229810" cy="23585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A4F958-6EE0-421D-529C-91577BD8B97C}"/>
              </a:ext>
            </a:extLst>
          </p:cNvPr>
          <p:cNvSpPr/>
          <p:nvPr/>
        </p:nvSpPr>
        <p:spPr>
          <a:xfrm>
            <a:off x="5092093" y="5621260"/>
            <a:ext cx="229810" cy="23585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E8DDB6-8AF1-B376-61B2-049A4FDE0707}"/>
              </a:ext>
            </a:extLst>
          </p:cNvPr>
          <p:cNvSpPr/>
          <p:nvPr/>
        </p:nvSpPr>
        <p:spPr>
          <a:xfrm>
            <a:off x="5092092" y="6570735"/>
            <a:ext cx="229810" cy="23585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95E9E-C01D-38D8-FAE3-DE5E799DA3CE}"/>
              </a:ext>
            </a:extLst>
          </p:cNvPr>
          <p:cNvSpPr txBox="1"/>
          <p:nvPr/>
        </p:nvSpPr>
        <p:spPr>
          <a:xfrm>
            <a:off x="9192364" y="4621842"/>
            <a:ext cx="178524" cy="2616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solidFill>
                  <a:srgbClr val="FF0000"/>
                </a:solidFill>
                <a:cs typeface="Calibri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6FD24-BD7B-A1EA-03B3-89486EFE9A01}"/>
              </a:ext>
            </a:extLst>
          </p:cNvPr>
          <p:cNvSpPr txBox="1"/>
          <p:nvPr/>
        </p:nvSpPr>
        <p:spPr>
          <a:xfrm>
            <a:off x="5086774" y="5026052"/>
            <a:ext cx="178524" cy="2616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solidFill>
                  <a:srgbClr val="FF0000"/>
                </a:solidFill>
                <a:cs typeface="Calibri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BA7E66-75FB-A13F-4EC9-A678F63D928C}"/>
              </a:ext>
            </a:extLst>
          </p:cNvPr>
          <p:cNvSpPr txBox="1"/>
          <p:nvPr/>
        </p:nvSpPr>
        <p:spPr>
          <a:xfrm>
            <a:off x="5080718" y="5605360"/>
            <a:ext cx="445980" cy="2616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solidFill>
                  <a:srgbClr val="FF0000"/>
                </a:solidFill>
                <a:cs typeface="Calibri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26CCB0-D594-B8A4-6CA4-5A8CCC009463}"/>
              </a:ext>
            </a:extLst>
          </p:cNvPr>
          <p:cNvSpPr txBox="1"/>
          <p:nvPr/>
        </p:nvSpPr>
        <p:spPr>
          <a:xfrm>
            <a:off x="5068018" y="6549464"/>
            <a:ext cx="445980" cy="2616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solidFill>
                  <a:srgbClr val="FF0000"/>
                </a:solidFill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9556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AAA8-5F4F-9A05-E10F-AF9417F9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160589"/>
            <a:ext cx="10515600" cy="1325563"/>
          </a:xfrm>
        </p:spPr>
        <p:txBody>
          <a:bodyPr/>
          <a:lstStyle/>
          <a:p>
            <a:r>
              <a:rPr lang="en-US" b="1"/>
              <a:t>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AE6900-0B92-5280-4E2D-EA2336257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661868"/>
              </p:ext>
            </p:extLst>
          </p:nvPr>
        </p:nvGraphicFramePr>
        <p:xfrm>
          <a:off x="0" y="1825625"/>
          <a:ext cx="12192000" cy="2204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B5140BC-6CE6-2C4A-68B8-2D160C359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140" y="3308062"/>
            <a:ext cx="1347259" cy="1061990"/>
          </a:xfrm>
          <a:prstGeom prst="rect">
            <a:avLst/>
          </a:prstGeom>
        </p:spPr>
      </p:pic>
      <p:sp>
        <p:nvSpPr>
          <p:cNvPr id="66" name="Right Brace 65">
            <a:extLst>
              <a:ext uri="{FF2B5EF4-FFF2-40B4-BE49-F238E27FC236}">
                <a16:creationId xmlns:a16="http://schemas.microsoft.com/office/drawing/2014/main" id="{9A1FE2F4-3791-F8A9-2672-60BE0D0F2750}"/>
              </a:ext>
            </a:extLst>
          </p:cNvPr>
          <p:cNvSpPr/>
          <p:nvPr/>
        </p:nvSpPr>
        <p:spPr>
          <a:xfrm rot="5400000">
            <a:off x="5501509" y="1776905"/>
            <a:ext cx="1182413" cy="568215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3AF2B3-6924-7A0D-C076-BD85C81814B3}"/>
              </a:ext>
            </a:extLst>
          </p:cNvPr>
          <p:cNvSpPr txBox="1"/>
          <p:nvPr/>
        </p:nvSpPr>
        <p:spPr>
          <a:xfrm>
            <a:off x="2716162" y="5209711"/>
            <a:ext cx="6615051" cy="375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Use cached results if available, thus bypassing these steps</a:t>
            </a:r>
          </a:p>
        </p:txBody>
      </p:sp>
    </p:spTree>
    <p:extLst>
      <p:ext uri="{BB962C8B-B14F-4D97-AF65-F5344CB8AC3E}">
        <p14:creationId xmlns:p14="http://schemas.microsoft.com/office/powerpoint/2010/main" val="1078966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{5095B466-4A29-2242-9CB4-E94F69A08889}tf10001062</Template>
  <TotalTime>0</TotalTime>
  <Words>1098</Words>
  <Application>Microsoft Macintosh PowerPoint</Application>
  <PresentationFormat>Widescreen</PresentationFormat>
  <Paragraphs>427</Paragraphs>
  <Slides>15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Helvetica</vt:lpstr>
      <vt:lpstr>Wingdings</vt:lpstr>
      <vt:lpstr>Wingdings 3</vt:lpstr>
      <vt:lpstr>Ion</vt:lpstr>
      <vt:lpstr>Rapid Structural &amp; Functional Annotation of a Gene</vt:lpstr>
      <vt:lpstr>Sequencing &amp; “Big Data”</vt:lpstr>
      <vt:lpstr>Genomic sequences have many potential uses</vt:lpstr>
      <vt:lpstr>BLAST is a homology-based alignment tool</vt:lpstr>
      <vt:lpstr>Gene Ontology ascribes functional annotations to biological sequences</vt:lpstr>
      <vt:lpstr>Problem &amp; Motivation</vt:lpstr>
      <vt:lpstr>PowerPoint Presentation</vt:lpstr>
      <vt:lpstr>Experiments &amp; Methods</vt:lpstr>
      <vt:lpstr>Workflow</vt:lpstr>
      <vt:lpstr>Software Design – Dependencies</vt:lpstr>
      <vt:lpstr>Software Design – Frontend/Backend</vt:lpstr>
      <vt:lpstr>Software Design – Exception Handling</vt:lpstr>
      <vt:lpstr>PowerPoint Presentation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Koser,Kelvin</dc:creator>
  <cp:lastModifiedBy>Koser,Kelvin</cp:lastModifiedBy>
  <cp:revision>1</cp:revision>
  <dcterms:created xsi:type="dcterms:W3CDTF">2022-12-01T03:47:26Z</dcterms:created>
  <dcterms:modified xsi:type="dcterms:W3CDTF">2022-12-07T22:28:21Z</dcterms:modified>
</cp:coreProperties>
</file>